
<file path=[Content_Types].xml><?xml version="1.0" encoding="utf-8"?>
<Types xmlns="http://schemas.openxmlformats.org/package/2006/content-types">
  <Default Extension="jpeg" ContentType="image/jpeg"/>
  <Default Extension="jpg" ContentType="image/jpeg"/>
  <Default Extension="m4a" ContentType="audio/mp4"/>
  <Default Extension="mp4" ContentType="video/mp4"/>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44"/>
  </p:notesMasterIdLst>
  <p:sldIdLst>
    <p:sldId id="291" r:id="rId3"/>
    <p:sldId id="1177" r:id="rId4"/>
    <p:sldId id="1146" r:id="rId5"/>
    <p:sldId id="1151" r:id="rId6"/>
    <p:sldId id="1118" r:id="rId7"/>
    <p:sldId id="1121" r:id="rId8"/>
    <p:sldId id="1150" r:id="rId9"/>
    <p:sldId id="270" r:id="rId10"/>
    <p:sldId id="268" r:id="rId11"/>
    <p:sldId id="1120" r:id="rId12"/>
    <p:sldId id="1162" r:id="rId13"/>
    <p:sldId id="269" r:id="rId14"/>
    <p:sldId id="1115" r:id="rId15"/>
    <p:sldId id="1148" r:id="rId16"/>
    <p:sldId id="1142" r:id="rId17"/>
    <p:sldId id="1156" r:id="rId18"/>
    <p:sldId id="1134" r:id="rId19"/>
    <p:sldId id="1136" r:id="rId20"/>
    <p:sldId id="1112" r:id="rId21"/>
    <p:sldId id="1107" r:id="rId22"/>
    <p:sldId id="1109" r:id="rId23"/>
    <p:sldId id="1167" r:id="rId24"/>
    <p:sldId id="1106" r:id="rId25"/>
    <p:sldId id="1111" r:id="rId26"/>
    <p:sldId id="258" r:id="rId27"/>
    <p:sldId id="1110" r:id="rId28"/>
    <p:sldId id="1104" r:id="rId29"/>
    <p:sldId id="256" r:id="rId30"/>
    <p:sldId id="1171" r:id="rId31"/>
    <p:sldId id="1176" r:id="rId32"/>
    <p:sldId id="1175" r:id="rId33"/>
    <p:sldId id="1172" r:id="rId34"/>
    <p:sldId id="1114" r:id="rId35"/>
    <p:sldId id="1168" r:id="rId36"/>
    <p:sldId id="1133" r:id="rId37"/>
    <p:sldId id="1173" r:id="rId38"/>
    <p:sldId id="1174" r:id="rId39"/>
    <p:sldId id="267" r:id="rId40"/>
    <p:sldId id="1160" r:id="rId41"/>
    <p:sldId id="294" r:id="rId42"/>
    <p:sldId id="295" r:id="rId4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34515" autoAdjust="0"/>
    <p:restoredTop sz="64593" autoAdjust="0"/>
  </p:normalViewPr>
  <p:slideViewPr>
    <p:cSldViewPr snapToGrid="0">
      <p:cViewPr varScale="1">
        <p:scale>
          <a:sx n="58" d="100"/>
          <a:sy n="58" d="100"/>
        </p:scale>
        <p:origin x="749" y="48"/>
      </p:cViewPr>
      <p:guideLst/>
    </p:cSldViewPr>
  </p:slideViewPr>
  <p:notesTextViewPr>
    <p:cViewPr>
      <p:scale>
        <a:sx n="1" d="1"/>
        <a:sy n="1" d="1"/>
      </p:scale>
      <p:origin x="0" y="0"/>
    </p:cViewPr>
  </p:notesTextViewPr>
  <p:sorterViewPr>
    <p:cViewPr>
      <p:scale>
        <a:sx n="58" d="100"/>
        <a:sy n="58" d="100"/>
      </p:scale>
      <p:origin x="0" y="0"/>
    </p:cViewPr>
  </p:sorterViewPr>
  <p:notesViewPr>
    <p:cSldViewPr snapToGrid="0">
      <p:cViewPr varScale="1">
        <p:scale>
          <a:sx n="85" d="100"/>
          <a:sy n="85" d="100"/>
        </p:scale>
        <p:origin x="3928" y="184"/>
      </p:cViewPr>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theme" Target="theme/theme1.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presProps" Target="pres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notesMaster" Target="notesMasters/notesMaster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tableStyles" Target="tableStyles.xml"/><Relationship Id="rId8" Type="http://schemas.openxmlformats.org/officeDocument/2006/relationships/slide" Target="slides/slide6.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viewProps" Target="viewProps.xml"/><Relationship Id="rId20" Type="http://schemas.openxmlformats.org/officeDocument/2006/relationships/slide" Target="slides/slide18.xml"/><Relationship Id="rId41" Type="http://schemas.openxmlformats.org/officeDocument/2006/relationships/slide" Target="slides/slide39.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787E0E6-4FED-4E41-9FC1-508E98592537}" type="datetimeFigureOut">
              <a:rPr lang="en-US" smtClean="0"/>
              <a:t>8/16/2024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89CAFE5-92FA-40D5-ABAD-D54E90C488A4}" type="slidenum">
              <a:rPr lang="en-US" smtClean="0"/>
              <a:t>‹#›</a:t>
            </a:fld>
            <a:endParaRPr lang="en-US"/>
          </a:p>
        </p:txBody>
      </p:sp>
    </p:spTree>
    <p:extLst>
      <p:ext uri="{BB962C8B-B14F-4D97-AF65-F5344CB8AC3E}">
        <p14:creationId xmlns:p14="http://schemas.microsoft.com/office/powerpoint/2010/main" val="83132913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D89CAFE5-92FA-40D5-ABAD-D54E90C488A4}" type="slidenum">
              <a:rPr lang="en-US" smtClean="0"/>
              <a:t>2</a:t>
            </a:fld>
            <a:endParaRPr lang="en-US"/>
          </a:p>
        </p:txBody>
      </p:sp>
    </p:spTree>
    <p:extLst>
      <p:ext uri="{BB962C8B-B14F-4D97-AF65-F5344CB8AC3E}">
        <p14:creationId xmlns:p14="http://schemas.microsoft.com/office/powerpoint/2010/main" val="258400838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a:p>
            <a:endParaRPr lang="en-US" dirty="0"/>
          </a:p>
        </p:txBody>
      </p:sp>
      <p:sp>
        <p:nvSpPr>
          <p:cNvPr id="4" name="Slide Number Placeholder 3"/>
          <p:cNvSpPr>
            <a:spLocks noGrp="1"/>
          </p:cNvSpPr>
          <p:nvPr>
            <p:ph type="sldNum" sz="quarter" idx="5"/>
          </p:nvPr>
        </p:nvSpPr>
        <p:spPr/>
        <p:txBody>
          <a:bodyPr/>
          <a:lstStyle/>
          <a:p>
            <a:fld id="{D89CAFE5-92FA-40D5-ABAD-D54E90C488A4}" type="slidenum">
              <a:rPr lang="en-US" smtClean="0"/>
              <a:t>3</a:t>
            </a:fld>
            <a:endParaRPr lang="en-US"/>
          </a:p>
        </p:txBody>
      </p:sp>
    </p:spTree>
    <p:extLst>
      <p:ext uri="{BB962C8B-B14F-4D97-AF65-F5344CB8AC3E}">
        <p14:creationId xmlns:p14="http://schemas.microsoft.com/office/powerpoint/2010/main" val="282393933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D89CAFE5-92FA-40D5-ABAD-D54E90C488A4}" type="slidenum">
              <a:rPr lang="en-US" smtClean="0"/>
              <a:t>4</a:t>
            </a:fld>
            <a:endParaRPr lang="en-US"/>
          </a:p>
        </p:txBody>
      </p:sp>
    </p:spTree>
    <p:extLst>
      <p:ext uri="{BB962C8B-B14F-4D97-AF65-F5344CB8AC3E}">
        <p14:creationId xmlns:p14="http://schemas.microsoft.com/office/powerpoint/2010/main" val="99908343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D89CAFE5-92FA-40D5-ABAD-D54E90C488A4}" type="slidenum">
              <a:rPr lang="en-US" smtClean="0"/>
              <a:t>5</a:t>
            </a:fld>
            <a:endParaRPr lang="en-US"/>
          </a:p>
        </p:txBody>
      </p:sp>
    </p:spTree>
    <p:extLst>
      <p:ext uri="{BB962C8B-B14F-4D97-AF65-F5344CB8AC3E}">
        <p14:creationId xmlns:p14="http://schemas.microsoft.com/office/powerpoint/2010/main" val="151682080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a:p>
            <a:endParaRPr lang="en-US" dirty="0"/>
          </a:p>
          <a:p>
            <a:endParaRPr lang="en-US" dirty="0"/>
          </a:p>
          <a:p>
            <a:endParaRPr lang="en-US" sz="3400" dirty="0"/>
          </a:p>
          <a:p>
            <a:endParaRPr lang="en-US" dirty="0"/>
          </a:p>
        </p:txBody>
      </p:sp>
      <p:sp>
        <p:nvSpPr>
          <p:cNvPr id="4" name="Slide Number Placeholder 3"/>
          <p:cNvSpPr>
            <a:spLocks noGrp="1"/>
          </p:cNvSpPr>
          <p:nvPr>
            <p:ph type="sldNum" sz="quarter" idx="5"/>
          </p:nvPr>
        </p:nvSpPr>
        <p:spPr/>
        <p:txBody>
          <a:bodyPr/>
          <a:lstStyle/>
          <a:p>
            <a:fld id="{D89CAFE5-92FA-40D5-ABAD-D54E90C488A4}" type="slidenum">
              <a:rPr lang="en-US" smtClean="0"/>
              <a:t>6</a:t>
            </a:fld>
            <a:endParaRPr lang="en-US"/>
          </a:p>
        </p:txBody>
      </p:sp>
    </p:spTree>
    <p:extLst>
      <p:ext uri="{BB962C8B-B14F-4D97-AF65-F5344CB8AC3E}">
        <p14:creationId xmlns:p14="http://schemas.microsoft.com/office/powerpoint/2010/main" val="27098654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D89CAFE5-92FA-40D5-ABAD-D54E90C488A4}" type="slidenum">
              <a:rPr lang="en-US" smtClean="0"/>
              <a:t>7</a:t>
            </a:fld>
            <a:endParaRPr lang="en-US"/>
          </a:p>
        </p:txBody>
      </p:sp>
    </p:spTree>
    <p:extLst>
      <p:ext uri="{BB962C8B-B14F-4D97-AF65-F5344CB8AC3E}">
        <p14:creationId xmlns:p14="http://schemas.microsoft.com/office/powerpoint/2010/main" val="93865051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D89CAFE5-92FA-40D5-ABAD-D54E90C488A4}" type="slidenum">
              <a:rPr lang="en-US" smtClean="0"/>
              <a:t>8</a:t>
            </a:fld>
            <a:endParaRPr lang="en-US"/>
          </a:p>
        </p:txBody>
      </p:sp>
    </p:spTree>
    <p:extLst>
      <p:ext uri="{BB962C8B-B14F-4D97-AF65-F5344CB8AC3E}">
        <p14:creationId xmlns:p14="http://schemas.microsoft.com/office/powerpoint/2010/main" val="34564440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D89CAFE5-92FA-40D5-ABAD-D54E90C488A4}" type="slidenum">
              <a:rPr lang="en-US" smtClean="0"/>
              <a:t>9</a:t>
            </a:fld>
            <a:endParaRPr lang="en-US"/>
          </a:p>
        </p:txBody>
      </p:sp>
    </p:spTree>
    <p:extLst>
      <p:ext uri="{BB962C8B-B14F-4D97-AF65-F5344CB8AC3E}">
        <p14:creationId xmlns:p14="http://schemas.microsoft.com/office/powerpoint/2010/main" val="278348596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D89CAFE5-92FA-40D5-ABAD-D54E90C488A4}" type="slidenum">
              <a:rPr lang="en-US" smtClean="0"/>
              <a:t>10</a:t>
            </a:fld>
            <a:endParaRPr lang="en-US"/>
          </a:p>
        </p:txBody>
      </p:sp>
    </p:spTree>
    <p:extLst>
      <p:ext uri="{BB962C8B-B14F-4D97-AF65-F5344CB8AC3E}">
        <p14:creationId xmlns:p14="http://schemas.microsoft.com/office/powerpoint/2010/main" val="86273692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D89CAFE5-92FA-40D5-ABAD-D54E90C488A4}" type="slidenum">
              <a:rPr lang="en-US" smtClean="0"/>
              <a:t>11</a:t>
            </a:fld>
            <a:endParaRPr lang="en-US"/>
          </a:p>
        </p:txBody>
      </p:sp>
    </p:spTree>
    <p:extLst>
      <p:ext uri="{BB962C8B-B14F-4D97-AF65-F5344CB8AC3E}">
        <p14:creationId xmlns:p14="http://schemas.microsoft.com/office/powerpoint/2010/main" val="252103674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D89CAFE5-92FA-40D5-ABAD-D54E90C488A4}" type="slidenum">
              <a:rPr lang="en-US" smtClean="0"/>
              <a:t>12</a:t>
            </a:fld>
            <a:endParaRPr lang="en-US"/>
          </a:p>
        </p:txBody>
      </p:sp>
    </p:spTree>
    <p:extLst>
      <p:ext uri="{BB962C8B-B14F-4D97-AF65-F5344CB8AC3E}">
        <p14:creationId xmlns:p14="http://schemas.microsoft.com/office/powerpoint/2010/main" val="161223486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D89CAFE5-92FA-40D5-ABAD-D54E90C488A4}" type="slidenum">
              <a:rPr lang="en-US" smtClean="0"/>
              <a:t>13</a:t>
            </a:fld>
            <a:endParaRPr lang="en-US"/>
          </a:p>
        </p:txBody>
      </p:sp>
    </p:spTree>
    <p:extLst>
      <p:ext uri="{BB962C8B-B14F-4D97-AF65-F5344CB8AC3E}">
        <p14:creationId xmlns:p14="http://schemas.microsoft.com/office/powerpoint/2010/main" val="79941236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a:p>
            <a:endParaRPr lang="en-US" dirty="0"/>
          </a:p>
        </p:txBody>
      </p:sp>
      <p:sp>
        <p:nvSpPr>
          <p:cNvPr id="4" name="Slide Number Placeholder 3"/>
          <p:cNvSpPr>
            <a:spLocks noGrp="1"/>
          </p:cNvSpPr>
          <p:nvPr>
            <p:ph type="sldNum" sz="quarter" idx="5"/>
          </p:nvPr>
        </p:nvSpPr>
        <p:spPr/>
        <p:txBody>
          <a:bodyPr/>
          <a:lstStyle/>
          <a:p>
            <a:fld id="{D89CAFE5-92FA-40D5-ABAD-D54E90C488A4}" type="slidenum">
              <a:rPr lang="en-US" smtClean="0"/>
              <a:t>14</a:t>
            </a:fld>
            <a:endParaRPr lang="en-US"/>
          </a:p>
        </p:txBody>
      </p:sp>
    </p:spTree>
    <p:extLst>
      <p:ext uri="{BB962C8B-B14F-4D97-AF65-F5344CB8AC3E}">
        <p14:creationId xmlns:p14="http://schemas.microsoft.com/office/powerpoint/2010/main" val="50243467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p:cNvSpPr>
            <a:spLocks noGrp="1"/>
          </p:cNvSpPr>
          <p:nvPr>
            <p:ph type="sldNum" sz="quarter" idx="5"/>
          </p:nvPr>
        </p:nvSpPr>
        <p:spPr/>
        <p:txBody>
          <a:bodyPr/>
          <a:lstStyle/>
          <a:p>
            <a:fld id="{D89CAFE5-92FA-40D5-ABAD-D54E90C488A4}" type="slidenum">
              <a:rPr lang="en-US" smtClean="0"/>
              <a:t>15</a:t>
            </a:fld>
            <a:endParaRPr lang="en-US"/>
          </a:p>
        </p:txBody>
      </p:sp>
    </p:spTree>
    <p:extLst>
      <p:ext uri="{BB962C8B-B14F-4D97-AF65-F5344CB8AC3E}">
        <p14:creationId xmlns:p14="http://schemas.microsoft.com/office/powerpoint/2010/main" val="57791583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D89CAFE5-92FA-40D5-ABAD-D54E90C488A4}" type="slidenum">
              <a:rPr lang="en-US" smtClean="0"/>
              <a:t>16</a:t>
            </a:fld>
            <a:endParaRPr lang="en-US"/>
          </a:p>
        </p:txBody>
      </p:sp>
    </p:spTree>
    <p:extLst>
      <p:ext uri="{BB962C8B-B14F-4D97-AF65-F5344CB8AC3E}">
        <p14:creationId xmlns:p14="http://schemas.microsoft.com/office/powerpoint/2010/main" val="391538790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D89CAFE5-92FA-40D5-ABAD-D54E90C488A4}" type="slidenum">
              <a:rPr lang="en-US" smtClean="0"/>
              <a:t>17</a:t>
            </a:fld>
            <a:endParaRPr lang="en-US"/>
          </a:p>
        </p:txBody>
      </p:sp>
    </p:spTree>
    <p:extLst>
      <p:ext uri="{BB962C8B-B14F-4D97-AF65-F5344CB8AC3E}">
        <p14:creationId xmlns:p14="http://schemas.microsoft.com/office/powerpoint/2010/main" val="264477386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D89CAFE5-92FA-40D5-ABAD-D54E90C488A4}" type="slidenum">
              <a:rPr lang="en-US" smtClean="0"/>
              <a:t>18</a:t>
            </a:fld>
            <a:endParaRPr lang="en-US"/>
          </a:p>
        </p:txBody>
      </p:sp>
    </p:spTree>
    <p:extLst>
      <p:ext uri="{BB962C8B-B14F-4D97-AF65-F5344CB8AC3E}">
        <p14:creationId xmlns:p14="http://schemas.microsoft.com/office/powerpoint/2010/main" val="281954022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D89CAFE5-92FA-40D5-ABAD-D54E90C488A4}" type="slidenum">
              <a:rPr lang="en-US" smtClean="0"/>
              <a:t>19</a:t>
            </a:fld>
            <a:endParaRPr lang="en-US"/>
          </a:p>
        </p:txBody>
      </p:sp>
    </p:spTree>
    <p:extLst>
      <p:ext uri="{BB962C8B-B14F-4D97-AF65-F5344CB8AC3E}">
        <p14:creationId xmlns:p14="http://schemas.microsoft.com/office/powerpoint/2010/main" val="14208921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Intervention: puzzles and patterns 5-8</a:t>
            </a:r>
          </a:p>
        </p:txBody>
      </p:sp>
      <p:sp>
        <p:nvSpPr>
          <p:cNvPr id="4" name="Slide Number Placeholder 3"/>
          <p:cNvSpPr>
            <a:spLocks noGrp="1"/>
          </p:cNvSpPr>
          <p:nvPr>
            <p:ph type="sldNum" sz="quarter" idx="5"/>
          </p:nvPr>
        </p:nvSpPr>
        <p:spPr/>
        <p:txBody>
          <a:bodyPr/>
          <a:lstStyle/>
          <a:p>
            <a:fld id="{D89CAFE5-92FA-40D5-ABAD-D54E90C488A4}" type="slidenum">
              <a:rPr lang="en-US" smtClean="0"/>
              <a:t>20</a:t>
            </a:fld>
            <a:endParaRPr lang="en-US"/>
          </a:p>
        </p:txBody>
      </p:sp>
    </p:spTree>
    <p:extLst>
      <p:ext uri="{BB962C8B-B14F-4D97-AF65-F5344CB8AC3E}">
        <p14:creationId xmlns:p14="http://schemas.microsoft.com/office/powerpoint/2010/main" val="329469322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D89CAFE5-92FA-40D5-ABAD-D54E90C488A4}" type="slidenum">
              <a:rPr lang="en-US" smtClean="0"/>
              <a:t>21</a:t>
            </a:fld>
            <a:endParaRPr lang="en-US"/>
          </a:p>
        </p:txBody>
      </p:sp>
    </p:spTree>
    <p:extLst>
      <p:ext uri="{BB962C8B-B14F-4D97-AF65-F5344CB8AC3E}">
        <p14:creationId xmlns:p14="http://schemas.microsoft.com/office/powerpoint/2010/main" val="71531274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D89CAFE5-92FA-40D5-ABAD-D54E90C488A4}" type="slidenum">
              <a:rPr lang="en-US" smtClean="0"/>
              <a:t>22</a:t>
            </a:fld>
            <a:endParaRPr lang="en-US"/>
          </a:p>
        </p:txBody>
      </p:sp>
    </p:spTree>
    <p:extLst>
      <p:ext uri="{BB962C8B-B14F-4D97-AF65-F5344CB8AC3E}">
        <p14:creationId xmlns:p14="http://schemas.microsoft.com/office/powerpoint/2010/main" val="328300762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D89CAFE5-92FA-40D5-ABAD-D54E90C488A4}" type="slidenum">
              <a:rPr lang="en-US" smtClean="0"/>
              <a:t>23</a:t>
            </a:fld>
            <a:endParaRPr lang="en-US"/>
          </a:p>
        </p:txBody>
      </p:sp>
    </p:spTree>
    <p:extLst>
      <p:ext uri="{BB962C8B-B14F-4D97-AF65-F5344CB8AC3E}">
        <p14:creationId xmlns:p14="http://schemas.microsoft.com/office/powerpoint/2010/main" val="393268495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D89CAFE5-92FA-40D5-ABAD-D54E90C488A4}" type="slidenum">
              <a:rPr lang="en-US" smtClean="0"/>
              <a:t>24</a:t>
            </a:fld>
            <a:endParaRPr lang="en-US"/>
          </a:p>
        </p:txBody>
      </p:sp>
    </p:spTree>
    <p:extLst>
      <p:ext uri="{BB962C8B-B14F-4D97-AF65-F5344CB8AC3E}">
        <p14:creationId xmlns:p14="http://schemas.microsoft.com/office/powerpoint/2010/main" val="52248451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D89CAFE5-92FA-40D5-ABAD-D54E90C488A4}" type="slidenum">
              <a:rPr lang="en-US" smtClean="0"/>
              <a:t>25</a:t>
            </a:fld>
            <a:endParaRPr lang="en-US"/>
          </a:p>
        </p:txBody>
      </p:sp>
    </p:spTree>
    <p:extLst>
      <p:ext uri="{BB962C8B-B14F-4D97-AF65-F5344CB8AC3E}">
        <p14:creationId xmlns:p14="http://schemas.microsoft.com/office/powerpoint/2010/main" val="3119373688"/>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D89CAFE5-92FA-40D5-ABAD-D54E90C488A4}" type="slidenum">
              <a:rPr lang="en-US" smtClean="0"/>
              <a:t>26</a:t>
            </a:fld>
            <a:endParaRPr lang="en-US"/>
          </a:p>
        </p:txBody>
      </p:sp>
    </p:spTree>
    <p:extLst>
      <p:ext uri="{BB962C8B-B14F-4D97-AF65-F5344CB8AC3E}">
        <p14:creationId xmlns:p14="http://schemas.microsoft.com/office/powerpoint/2010/main" val="1679725679"/>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D60D04C0-F6CC-9147-A9E8-E39601E7B809}" type="slidenum">
              <a:rPr lang="en-US" smtClean="0"/>
              <a:t>27</a:t>
            </a:fld>
            <a:endParaRPr lang="en-US"/>
          </a:p>
        </p:txBody>
      </p:sp>
    </p:spTree>
    <p:extLst>
      <p:ext uri="{BB962C8B-B14F-4D97-AF65-F5344CB8AC3E}">
        <p14:creationId xmlns:p14="http://schemas.microsoft.com/office/powerpoint/2010/main" val="1566882319"/>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D89CAFE5-92FA-40D5-ABAD-D54E90C488A4}" type="slidenum">
              <a:rPr lang="en-US" smtClean="0"/>
              <a:t>28</a:t>
            </a:fld>
            <a:endParaRPr lang="en-US"/>
          </a:p>
        </p:txBody>
      </p:sp>
    </p:spTree>
    <p:extLst>
      <p:ext uri="{BB962C8B-B14F-4D97-AF65-F5344CB8AC3E}">
        <p14:creationId xmlns:p14="http://schemas.microsoft.com/office/powerpoint/2010/main" val="3464023701"/>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034DC1E3-7E35-1549-9CAC-942B2E96D735}" type="slidenum">
              <a:rPr lang="en-US" smtClean="0"/>
              <a:t>29</a:t>
            </a:fld>
            <a:endParaRPr lang="en-US"/>
          </a:p>
        </p:txBody>
      </p:sp>
    </p:spTree>
    <p:extLst>
      <p:ext uri="{BB962C8B-B14F-4D97-AF65-F5344CB8AC3E}">
        <p14:creationId xmlns:p14="http://schemas.microsoft.com/office/powerpoint/2010/main" val="3717847074"/>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D89CAFE5-92FA-40D5-ABAD-D54E90C488A4}" type="slidenum">
              <a:rPr lang="en-US" smtClean="0"/>
              <a:t>30</a:t>
            </a:fld>
            <a:endParaRPr lang="en-US"/>
          </a:p>
        </p:txBody>
      </p:sp>
    </p:spTree>
    <p:extLst>
      <p:ext uri="{BB962C8B-B14F-4D97-AF65-F5344CB8AC3E}">
        <p14:creationId xmlns:p14="http://schemas.microsoft.com/office/powerpoint/2010/main" val="3499736318"/>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D89CAFE5-92FA-40D5-ABAD-D54E90C488A4}" type="slidenum">
              <a:rPr lang="en-US" smtClean="0"/>
              <a:t>31</a:t>
            </a:fld>
            <a:endParaRPr lang="en-US"/>
          </a:p>
        </p:txBody>
      </p:sp>
    </p:spTree>
    <p:extLst>
      <p:ext uri="{BB962C8B-B14F-4D97-AF65-F5344CB8AC3E}">
        <p14:creationId xmlns:p14="http://schemas.microsoft.com/office/powerpoint/2010/main" val="2466130594"/>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D89CAFE5-92FA-40D5-ABAD-D54E90C488A4}" type="slidenum">
              <a:rPr lang="en-US" smtClean="0"/>
              <a:t>33</a:t>
            </a:fld>
            <a:endParaRPr lang="en-US"/>
          </a:p>
        </p:txBody>
      </p:sp>
    </p:spTree>
    <p:extLst>
      <p:ext uri="{BB962C8B-B14F-4D97-AF65-F5344CB8AC3E}">
        <p14:creationId xmlns:p14="http://schemas.microsoft.com/office/powerpoint/2010/main" val="1963969965"/>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034DC1E3-7E35-1549-9CAC-942B2E96D735}" type="slidenum">
              <a:rPr lang="en-US" smtClean="0"/>
              <a:t>34</a:t>
            </a:fld>
            <a:endParaRPr lang="en-US"/>
          </a:p>
        </p:txBody>
      </p:sp>
    </p:spTree>
    <p:extLst>
      <p:ext uri="{BB962C8B-B14F-4D97-AF65-F5344CB8AC3E}">
        <p14:creationId xmlns:p14="http://schemas.microsoft.com/office/powerpoint/2010/main" val="924467278"/>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D89CAFE5-92FA-40D5-ABAD-D54E90C488A4}" type="slidenum">
              <a:rPr lang="en-US" smtClean="0"/>
              <a:t>35</a:t>
            </a:fld>
            <a:endParaRPr lang="en-US"/>
          </a:p>
        </p:txBody>
      </p:sp>
    </p:spTree>
    <p:extLst>
      <p:ext uri="{BB962C8B-B14F-4D97-AF65-F5344CB8AC3E}">
        <p14:creationId xmlns:p14="http://schemas.microsoft.com/office/powerpoint/2010/main" val="3445560789"/>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b="1" dirty="0"/>
          </a:p>
        </p:txBody>
      </p:sp>
      <p:sp>
        <p:nvSpPr>
          <p:cNvPr id="4" name="Slide Number Placeholder 3"/>
          <p:cNvSpPr>
            <a:spLocks noGrp="1"/>
          </p:cNvSpPr>
          <p:nvPr>
            <p:ph type="sldNum" sz="quarter" idx="5"/>
          </p:nvPr>
        </p:nvSpPr>
        <p:spPr/>
        <p:txBody>
          <a:bodyPr/>
          <a:lstStyle/>
          <a:p>
            <a:fld id="{D89CAFE5-92FA-40D5-ABAD-D54E90C488A4}" type="slidenum">
              <a:rPr lang="en-US" smtClean="0"/>
              <a:t>36</a:t>
            </a:fld>
            <a:endParaRPr lang="en-US"/>
          </a:p>
        </p:txBody>
      </p:sp>
    </p:spTree>
    <p:extLst>
      <p:ext uri="{BB962C8B-B14F-4D97-AF65-F5344CB8AC3E}">
        <p14:creationId xmlns:p14="http://schemas.microsoft.com/office/powerpoint/2010/main" val="4072095292"/>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D89CAFE5-92FA-40D5-ABAD-D54E90C488A4}" type="slidenum">
              <a:rPr lang="en-US" smtClean="0"/>
              <a:t>37</a:t>
            </a:fld>
            <a:endParaRPr lang="en-US"/>
          </a:p>
        </p:txBody>
      </p:sp>
    </p:spTree>
    <p:extLst>
      <p:ext uri="{BB962C8B-B14F-4D97-AF65-F5344CB8AC3E}">
        <p14:creationId xmlns:p14="http://schemas.microsoft.com/office/powerpoint/2010/main" val="598585216"/>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a:p>
            <a:endParaRPr lang="en-US" sz="1200" dirty="0"/>
          </a:p>
        </p:txBody>
      </p:sp>
      <p:sp>
        <p:nvSpPr>
          <p:cNvPr id="4" name="Slide Number Placeholder 3"/>
          <p:cNvSpPr>
            <a:spLocks noGrp="1"/>
          </p:cNvSpPr>
          <p:nvPr>
            <p:ph type="sldNum" sz="quarter" idx="5"/>
          </p:nvPr>
        </p:nvSpPr>
        <p:spPr/>
        <p:txBody>
          <a:bodyPr/>
          <a:lstStyle/>
          <a:p>
            <a:fld id="{D89CAFE5-92FA-40D5-ABAD-D54E90C488A4}" type="slidenum">
              <a:rPr lang="en-US" smtClean="0"/>
              <a:t>38</a:t>
            </a:fld>
            <a:endParaRPr lang="en-US"/>
          </a:p>
        </p:txBody>
      </p:sp>
    </p:spTree>
    <p:extLst>
      <p:ext uri="{BB962C8B-B14F-4D97-AF65-F5344CB8AC3E}">
        <p14:creationId xmlns:p14="http://schemas.microsoft.com/office/powerpoint/2010/main" val="4125293573"/>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D89CAFE5-92FA-40D5-ABAD-D54E90C488A4}" type="slidenum">
              <a:rPr lang="en-US" smtClean="0"/>
              <a:t>39</a:t>
            </a:fld>
            <a:endParaRPr lang="en-US"/>
          </a:p>
        </p:txBody>
      </p:sp>
    </p:spTree>
    <p:extLst>
      <p:ext uri="{BB962C8B-B14F-4D97-AF65-F5344CB8AC3E}">
        <p14:creationId xmlns:p14="http://schemas.microsoft.com/office/powerpoint/2010/main" val="22084488"/>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D89CAFE5-92FA-40D5-ABAD-D54E90C488A4}" type="slidenum">
              <a:rPr lang="en-US" smtClean="0"/>
              <a:t>41</a:t>
            </a:fld>
            <a:endParaRPr lang="en-US"/>
          </a:p>
        </p:txBody>
      </p:sp>
    </p:spTree>
    <p:extLst>
      <p:ext uri="{BB962C8B-B14F-4D97-AF65-F5344CB8AC3E}">
        <p14:creationId xmlns:p14="http://schemas.microsoft.com/office/powerpoint/2010/main" val="12080733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87D006-14C9-4DDA-BA20-414906072804}"/>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4BF9669F-6BAA-49DC-9DEF-9C9E27E7B1D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CAF3ED5A-A321-49ED-A6A6-F81E9BEDDCDD}"/>
              </a:ext>
            </a:extLst>
          </p:cNvPr>
          <p:cNvSpPr>
            <a:spLocks noGrp="1"/>
          </p:cNvSpPr>
          <p:nvPr>
            <p:ph type="dt" sz="half" idx="10"/>
          </p:nvPr>
        </p:nvSpPr>
        <p:spPr/>
        <p:txBody>
          <a:bodyPr/>
          <a:lstStyle/>
          <a:p>
            <a:fld id="{F4F10C7C-05A6-614E-936F-02DB2FEF0A18}" type="datetime1">
              <a:rPr lang="en-CA" smtClean="0"/>
              <a:t>2024-08-16</a:t>
            </a:fld>
            <a:endParaRPr lang="en-US"/>
          </a:p>
        </p:txBody>
      </p:sp>
      <p:sp>
        <p:nvSpPr>
          <p:cNvPr id="5" name="Footer Placeholder 4">
            <a:extLst>
              <a:ext uri="{FF2B5EF4-FFF2-40B4-BE49-F238E27FC236}">
                <a16:creationId xmlns:a16="http://schemas.microsoft.com/office/drawing/2014/main" id="{827D0174-A9A2-4175-AEBA-3EC8B2DD663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FD2A1B0-48C8-4FEC-8C64-5B3C02051304}"/>
              </a:ext>
            </a:extLst>
          </p:cNvPr>
          <p:cNvSpPr>
            <a:spLocks noGrp="1"/>
          </p:cNvSpPr>
          <p:nvPr>
            <p:ph type="sldNum" sz="quarter" idx="12"/>
          </p:nvPr>
        </p:nvSpPr>
        <p:spPr/>
        <p:txBody>
          <a:bodyPr/>
          <a:lstStyle/>
          <a:p>
            <a:fld id="{95AFA213-6A0A-40E1-A9E6-598D2814C1F0}" type="slidenum">
              <a:rPr lang="en-US" smtClean="0"/>
              <a:t>‹#›</a:t>
            </a:fld>
            <a:endParaRPr lang="en-US"/>
          </a:p>
        </p:txBody>
      </p:sp>
    </p:spTree>
    <p:extLst>
      <p:ext uri="{BB962C8B-B14F-4D97-AF65-F5344CB8AC3E}">
        <p14:creationId xmlns:p14="http://schemas.microsoft.com/office/powerpoint/2010/main" val="170933659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84559D-8024-4D94-8077-935FF25A177F}"/>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545C4484-8EC4-4486-9E44-084B314AC15A}"/>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A1AB7A-B4D0-4B43-8F16-C7038F182CAD}"/>
              </a:ext>
            </a:extLst>
          </p:cNvPr>
          <p:cNvSpPr>
            <a:spLocks noGrp="1"/>
          </p:cNvSpPr>
          <p:nvPr>
            <p:ph type="dt" sz="half" idx="10"/>
          </p:nvPr>
        </p:nvSpPr>
        <p:spPr/>
        <p:txBody>
          <a:bodyPr/>
          <a:lstStyle/>
          <a:p>
            <a:fld id="{F1A8E573-F053-574A-B780-4DF0BE987447}" type="datetime1">
              <a:rPr lang="en-CA" smtClean="0"/>
              <a:t>2024-08-16</a:t>
            </a:fld>
            <a:endParaRPr lang="en-US"/>
          </a:p>
        </p:txBody>
      </p:sp>
      <p:sp>
        <p:nvSpPr>
          <p:cNvPr id="5" name="Footer Placeholder 4">
            <a:extLst>
              <a:ext uri="{FF2B5EF4-FFF2-40B4-BE49-F238E27FC236}">
                <a16:creationId xmlns:a16="http://schemas.microsoft.com/office/drawing/2014/main" id="{8F85CF26-E453-4D41-A60C-E1260FBD5CE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10BAB58-6360-4B8D-861B-02315F787AE3}"/>
              </a:ext>
            </a:extLst>
          </p:cNvPr>
          <p:cNvSpPr>
            <a:spLocks noGrp="1"/>
          </p:cNvSpPr>
          <p:nvPr>
            <p:ph type="sldNum" sz="quarter" idx="12"/>
          </p:nvPr>
        </p:nvSpPr>
        <p:spPr/>
        <p:txBody>
          <a:bodyPr/>
          <a:lstStyle/>
          <a:p>
            <a:fld id="{95AFA213-6A0A-40E1-A9E6-598D2814C1F0}" type="slidenum">
              <a:rPr lang="en-US" smtClean="0"/>
              <a:t>‹#›</a:t>
            </a:fld>
            <a:endParaRPr lang="en-US"/>
          </a:p>
        </p:txBody>
      </p:sp>
    </p:spTree>
    <p:extLst>
      <p:ext uri="{BB962C8B-B14F-4D97-AF65-F5344CB8AC3E}">
        <p14:creationId xmlns:p14="http://schemas.microsoft.com/office/powerpoint/2010/main" val="358352998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AADE82-D138-4200-AFB6-76AAB07D6D1D}"/>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39E6F811-1393-4436-8EBC-E8B90F49EA72}"/>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29A5C59-6518-4104-8B07-EDE43B40933C}"/>
              </a:ext>
            </a:extLst>
          </p:cNvPr>
          <p:cNvSpPr>
            <a:spLocks noGrp="1"/>
          </p:cNvSpPr>
          <p:nvPr>
            <p:ph type="dt" sz="half" idx="10"/>
          </p:nvPr>
        </p:nvSpPr>
        <p:spPr/>
        <p:txBody>
          <a:bodyPr/>
          <a:lstStyle/>
          <a:p>
            <a:fld id="{258AA831-58F9-E948-82BA-27B8A4FD671B}" type="datetime1">
              <a:rPr lang="en-CA" smtClean="0"/>
              <a:t>2024-08-16</a:t>
            </a:fld>
            <a:endParaRPr lang="en-US"/>
          </a:p>
        </p:txBody>
      </p:sp>
      <p:sp>
        <p:nvSpPr>
          <p:cNvPr id="5" name="Footer Placeholder 4">
            <a:extLst>
              <a:ext uri="{FF2B5EF4-FFF2-40B4-BE49-F238E27FC236}">
                <a16:creationId xmlns:a16="http://schemas.microsoft.com/office/drawing/2014/main" id="{473BCDB9-A04D-4636-929C-E94DA463202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BBF7660-70BA-45FA-B247-1C7D9F8DE9F2}"/>
              </a:ext>
            </a:extLst>
          </p:cNvPr>
          <p:cNvSpPr>
            <a:spLocks noGrp="1"/>
          </p:cNvSpPr>
          <p:nvPr>
            <p:ph type="sldNum" sz="quarter" idx="12"/>
          </p:nvPr>
        </p:nvSpPr>
        <p:spPr/>
        <p:txBody>
          <a:bodyPr/>
          <a:lstStyle/>
          <a:p>
            <a:fld id="{95AFA213-6A0A-40E1-A9E6-598D2814C1F0}" type="slidenum">
              <a:rPr lang="en-US" smtClean="0"/>
              <a:t>‹#›</a:t>
            </a:fld>
            <a:endParaRPr lang="en-US"/>
          </a:p>
        </p:txBody>
      </p:sp>
    </p:spTree>
    <p:extLst>
      <p:ext uri="{BB962C8B-B14F-4D97-AF65-F5344CB8AC3E}">
        <p14:creationId xmlns:p14="http://schemas.microsoft.com/office/powerpoint/2010/main" val="380950354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80082D-344A-45A6-B0A8-BF94DE5EB7B9}"/>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8E4A060B-A1C5-44F5-A8A6-2F43E9657C53}"/>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D2EB2DD7-760E-4F57-818E-7B52887246AE}"/>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2CDBAA6E-7EFA-46AE-9FFB-32E23DE81339}"/>
              </a:ext>
            </a:extLst>
          </p:cNvPr>
          <p:cNvSpPr>
            <a:spLocks noGrp="1"/>
          </p:cNvSpPr>
          <p:nvPr>
            <p:ph type="dt" sz="half" idx="10"/>
          </p:nvPr>
        </p:nvSpPr>
        <p:spPr/>
        <p:txBody>
          <a:bodyPr/>
          <a:lstStyle/>
          <a:p>
            <a:fld id="{9E5642DC-4A7D-B14A-87A9-6648C92D7A7D}" type="datetime1">
              <a:rPr lang="en-CA" smtClean="0"/>
              <a:t>2024-08-16</a:t>
            </a:fld>
            <a:endParaRPr lang="en-US"/>
          </a:p>
        </p:txBody>
      </p:sp>
      <p:sp>
        <p:nvSpPr>
          <p:cNvPr id="6" name="Footer Placeholder 5">
            <a:extLst>
              <a:ext uri="{FF2B5EF4-FFF2-40B4-BE49-F238E27FC236}">
                <a16:creationId xmlns:a16="http://schemas.microsoft.com/office/drawing/2014/main" id="{27E9B1CA-11F6-4B2E-9359-E58D49AABD97}"/>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0FAE4C50-7154-479A-B9AC-1FAAFA725BC9}"/>
              </a:ext>
            </a:extLst>
          </p:cNvPr>
          <p:cNvSpPr>
            <a:spLocks noGrp="1"/>
          </p:cNvSpPr>
          <p:nvPr>
            <p:ph type="sldNum" sz="quarter" idx="12"/>
          </p:nvPr>
        </p:nvSpPr>
        <p:spPr/>
        <p:txBody>
          <a:bodyPr/>
          <a:lstStyle/>
          <a:p>
            <a:fld id="{95AFA213-6A0A-40E1-A9E6-598D2814C1F0}" type="slidenum">
              <a:rPr lang="en-US" smtClean="0"/>
              <a:t>‹#›</a:t>
            </a:fld>
            <a:endParaRPr lang="en-US"/>
          </a:p>
        </p:txBody>
      </p:sp>
    </p:spTree>
    <p:extLst>
      <p:ext uri="{BB962C8B-B14F-4D97-AF65-F5344CB8AC3E}">
        <p14:creationId xmlns:p14="http://schemas.microsoft.com/office/powerpoint/2010/main" val="13767976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6F569C-BC10-4495-8370-1B0F774C0C3A}"/>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E5C6ABE4-A07A-48DC-A37F-E27F9834C5AE}"/>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F98BA300-DB96-4613-B46C-662F250DF1E9}"/>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310A2781-BEF6-4D61-A9BF-4DF8236ED34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F7B3EEC8-D068-42CA-B545-00328410279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DCE27AF6-DBAC-4AF6-B726-D67014153FEC}"/>
              </a:ext>
            </a:extLst>
          </p:cNvPr>
          <p:cNvSpPr>
            <a:spLocks noGrp="1"/>
          </p:cNvSpPr>
          <p:nvPr>
            <p:ph type="dt" sz="half" idx="10"/>
          </p:nvPr>
        </p:nvSpPr>
        <p:spPr/>
        <p:txBody>
          <a:bodyPr/>
          <a:lstStyle/>
          <a:p>
            <a:fld id="{5603DBB7-FF5D-254D-861A-A0DBC4F2B555}" type="datetime1">
              <a:rPr lang="en-CA" smtClean="0"/>
              <a:t>2024-08-16</a:t>
            </a:fld>
            <a:endParaRPr lang="en-US"/>
          </a:p>
        </p:txBody>
      </p:sp>
      <p:sp>
        <p:nvSpPr>
          <p:cNvPr id="8" name="Footer Placeholder 7">
            <a:extLst>
              <a:ext uri="{FF2B5EF4-FFF2-40B4-BE49-F238E27FC236}">
                <a16:creationId xmlns:a16="http://schemas.microsoft.com/office/drawing/2014/main" id="{546DE019-8296-4540-8E77-8695505C5D26}"/>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95B485E3-2D63-4EBE-BED6-5670B2AE1593}"/>
              </a:ext>
            </a:extLst>
          </p:cNvPr>
          <p:cNvSpPr>
            <a:spLocks noGrp="1"/>
          </p:cNvSpPr>
          <p:nvPr>
            <p:ph type="sldNum" sz="quarter" idx="12"/>
          </p:nvPr>
        </p:nvSpPr>
        <p:spPr/>
        <p:txBody>
          <a:bodyPr/>
          <a:lstStyle/>
          <a:p>
            <a:fld id="{95AFA213-6A0A-40E1-A9E6-598D2814C1F0}" type="slidenum">
              <a:rPr lang="en-US" smtClean="0"/>
              <a:t>‹#›</a:t>
            </a:fld>
            <a:endParaRPr lang="en-US"/>
          </a:p>
        </p:txBody>
      </p:sp>
    </p:spTree>
    <p:extLst>
      <p:ext uri="{BB962C8B-B14F-4D97-AF65-F5344CB8AC3E}">
        <p14:creationId xmlns:p14="http://schemas.microsoft.com/office/powerpoint/2010/main" val="178378484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683902-80BC-4481-A2D5-3F57A10C3B6B}"/>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2ABAD1FA-14B4-4389-BA1B-73CE693BD914}"/>
              </a:ext>
            </a:extLst>
          </p:cNvPr>
          <p:cNvSpPr>
            <a:spLocks noGrp="1"/>
          </p:cNvSpPr>
          <p:nvPr>
            <p:ph type="dt" sz="half" idx="10"/>
          </p:nvPr>
        </p:nvSpPr>
        <p:spPr/>
        <p:txBody>
          <a:bodyPr/>
          <a:lstStyle/>
          <a:p>
            <a:fld id="{28E3F2FE-0C17-274B-8ECE-3EEDAAC12C5E}" type="datetime1">
              <a:rPr lang="en-CA" smtClean="0"/>
              <a:t>2024-08-16</a:t>
            </a:fld>
            <a:endParaRPr lang="en-US"/>
          </a:p>
        </p:txBody>
      </p:sp>
      <p:sp>
        <p:nvSpPr>
          <p:cNvPr id="4" name="Footer Placeholder 3">
            <a:extLst>
              <a:ext uri="{FF2B5EF4-FFF2-40B4-BE49-F238E27FC236}">
                <a16:creationId xmlns:a16="http://schemas.microsoft.com/office/drawing/2014/main" id="{FE00B81D-D8CB-40DE-B2B9-1BAE90128C1B}"/>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7B52B40B-E42C-4D71-8044-261DAE1EB407}"/>
              </a:ext>
            </a:extLst>
          </p:cNvPr>
          <p:cNvSpPr>
            <a:spLocks noGrp="1"/>
          </p:cNvSpPr>
          <p:nvPr>
            <p:ph type="sldNum" sz="quarter" idx="12"/>
          </p:nvPr>
        </p:nvSpPr>
        <p:spPr/>
        <p:txBody>
          <a:bodyPr/>
          <a:lstStyle/>
          <a:p>
            <a:fld id="{95AFA213-6A0A-40E1-A9E6-598D2814C1F0}" type="slidenum">
              <a:rPr lang="en-US" smtClean="0"/>
              <a:t>‹#›</a:t>
            </a:fld>
            <a:endParaRPr lang="en-US"/>
          </a:p>
        </p:txBody>
      </p:sp>
    </p:spTree>
    <p:extLst>
      <p:ext uri="{BB962C8B-B14F-4D97-AF65-F5344CB8AC3E}">
        <p14:creationId xmlns:p14="http://schemas.microsoft.com/office/powerpoint/2010/main" val="94770908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6C97078A-7900-4209-8DCE-905860F3C901}"/>
              </a:ext>
            </a:extLst>
          </p:cNvPr>
          <p:cNvSpPr>
            <a:spLocks noGrp="1"/>
          </p:cNvSpPr>
          <p:nvPr>
            <p:ph type="dt" sz="half" idx="10"/>
          </p:nvPr>
        </p:nvSpPr>
        <p:spPr/>
        <p:txBody>
          <a:bodyPr/>
          <a:lstStyle/>
          <a:p>
            <a:fld id="{BC4AC416-61FD-E340-8E6A-2642F2C51326}" type="datetime1">
              <a:rPr lang="en-CA" smtClean="0"/>
              <a:t>2024-08-16</a:t>
            </a:fld>
            <a:endParaRPr lang="en-US"/>
          </a:p>
        </p:txBody>
      </p:sp>
      <p:sp>
        <p:nvSpPr>
          <p:cNvPr id="3" name="Footer Placeholder 2">
            <a:extLst>
              <a:ext uri="{FF2B5EF4-FFF2-40B4-BE49-F238E27FC236}">
                <a16:creationId xmlns:a16="http://schemas.microsoft.com/office/drawing/2014/main" id="{18FD338D-9E98-44A1-A086-F9BCB03429AC}"/>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74A5D35D-7BF9-447C-B45D-42C3D1B2C2E6}"/>
              </a:ext>
            </a:extLst>
          </p:cNvPr>
          <p:cNvSpPr>
            <a:spLocks noGrp="1"/>
          </p:cNvSpPr>
          <p:nvPr>
            <p:ph type="sldNum" sz="quarter" idx="12"/>
          </p:nvPr>
        </p:nvSpPr>
        <p:spPr/>
        <p:txBody>
          <a:bodyPr/>
          <a:lstStyle/>
          <a:p>
            <a:fld id="{95AFA213-6A0A-40E1-A9E6-598D2814C1F0}" type="slidenum">
              <a:rPr lang="en-US" smtClean="0"/>
              <a:t>‹#›</a:t>
            </a:fld>
            <a:endParaRPr lang="en-US"/>
          </a:p>
        </p:txBody>
      </p:sp>
    </p:spTree>
    <p:extLst>
      <p:ext uri="{BB962C8B-B14F-4D97-AF65-F5344CB8AC3E}">
        <p14:creationId xmlns:p14="http://schemas.microsoft.com/office/powerpoint/2010/main" val="179481768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72C2C1-1CD3-49E7-9FDB-7D0C3C8E9130}"/>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62BB0F3D-201C-48B0-B25C-F3B20B5420AA}"/>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E1C18466-057B-4D69-91AE-400D00B6067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834FA32-2E7F-4168-9212-5A29770FB35E}"/>
              </a:ext>
            </a:extLst>
          </p:cNvPr>
          <p:cNvSpPr>
            <a:spLocks noGrp="1"/>
          </p:cNvSpPr>
          <p:nvPr>
            <p:ph type="dt" sz="half" idx="10"/>
          </p:nvPr>
        </p:nvSpPr>
        <p:spPr/>
        <p:txBody>
          <a:bodyPr/>
          <a:lstStyle/>
          <a:p>
            <a:fld id="{6D24709C-F98A-CF48-9A55-86667D0AED24}" type="datetime1">
              <a:rPr lang="en-CA" smtClean="0"/>
              <a:t>2024-08-16</a:t>
            </a:fld>
            <a:endParaRPr lang="en-US"/>
          </a:p>
        </p:txBody>
      </p:sp>
      <p:sp>
        <p:nvSpPr>
          <p:cNvPr id="6" name="Footer Placeholder 5">
            <a:extLst>
              <a:ext uri="{FF2B5EF4-FFF2-40B4-BE49-F238E27FC236}">
                <a16:creationId xmlns:a16="http://schemas.microsoft.com/office/drawing/2014/main" id="{5CD60CEF-76C0-4D94-B7B1-E023ACCDA287}"/>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DE1778D1-ABA1-427C-84DB-F594F89BAFA0}"/>
              </a:ext>
            </a:extLst>
          </p:cNvPr>
          <p:cNvSpPr>
            <a:spLocks noGrp="1"/>
          </p:cNvSpPr>
          <p:nvPr>
            <p:ph type="sldNum" sz="quarter" idx="12"/>
          </p:nvPr>
        </p:nvSpPr>
        <p:spPr/>
        <p:txBody>
          <a:bodyPr/>
          <a:lstStyle/>
          <a:p>
            <a:fld id="{95AFA213-6A0A-40E1-A9E6-598D2814C1F0}" type="slidenum">
              <a:rPr lang="en-US" smtClean="0"/>
              <a:t>‹#›</a:t>
            </a:fld>
            <a:endParaRPr lang="en-US"/>
          </a:p>
        </p:txBody>
      </p:sp>
    </p:spTree>
    <p:extLst>
      <p:ext uri="{BB962C8B-B14F-4D97-AF65-F5344CB8AC3E}">
        <p14:creationId xmlns:p14="http://schemas.microsoft.com/office/powerpoint/2010/main" val="42253580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57C344-35CB-4BEF-AADD-39BE663AD74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95C46086-3EA9-4537-B6DA-7786F3F61734}"/>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DCF22AC0-991C-483C-A63D-F9C17AEDB6E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B72B1E16-D821-494E-B812-259884B3F13D}"/>
              </a:ext>
            </a:extLst>
          </p:cNvPr>
          <p:cNvSpPr>
            <a:spLocks noGrp="1"/>
          </p:cNvSpPr>
          <p:nvPr>
            <p:ph type="dt" sz="half" idx="10"/>
          </p:nvPr>
        </p:nvSpPr>
        <p:spPr/>
        <p:txBody>
          <a:bodyPr/>
          <a:lstStyle/>
          <a:p>
            <a:fld id="{180BC72D-2017-7B49-A77E-70719BA30EB6}" type="datetime1">
              <a:rPr lang="en-CA" smtClean="0"/>
              <a:t>2024-08-16</a:t>
            </a:fld>
            <a:endParaRPr lang="en-US"/>
          </a:p>
        </p:txBody>
      </p:sp>
      <p:sp>
        <p:nvSpPr>
          <p:cNvPr id="6" name="Footer Placeholder 5">
            <a:extLst>
              <a:ext uri="{FF2B5EF4-FFF2-40B4-BE49-F238E27FC236}">
                <a16:creationId xmlns:a16="http://schemas.microsoft.com/office/drawing/2014/main" id="{D4767460-4A81-4F0E-8D92-A3F16F2348FC}"/>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0A96C52F-4A22-4F56-A6E0-A79E6DBA6E0E}"/>
              </a:ext>
            </a:extLst>
          </p:cNvPr>
          <p:cNvSpPr>
            <a:spLocks noGrp="1"/>
          </p:cNvSpPr>
          <p:nvPr>
            <p:ph type="sldNum" sz="quarter" idx="12"/>
          </p:nvPr>
        </p:nvSpPr>
        <p:spPr/>
        <p:txBody>
          <a:bodyPr/>
          <a:lstStyle/>
          <a:p>
            <a:fld id="{95AFA213-6A0A-40E1-A9E6-598D2814C1F0}" type="slidenum">
              <a:rPr lang="en-US" smtClean="0"/>
              <a:t>‹#›</a:t>
            </a:fld>
            <a:endParaRPr lang="en-US"/>
          </a:p>
        </p:txBody>
      </p:sp>
    </p:spTree>
    <p:extLst>
      <p:ext uri="{BB962C8B-B14F-4D97-AF65-F5344CB8AC3E}">
        <p14:creationId xmlns:p14="http://schemas.microsoft.com/office/powerpoint/2010/main" val="245782514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6CDB18-02C2-4BBE-AD42-EB3EBF5DA752}"/>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8E4DC5E7-31C9-4D86-AD4A-726BCA95DB82}"/>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0E7E92A-6FE6-47EF-ABAC-EAD079DEEE43}"/>
              </a:ext>
            </a:extLst>
          </p:cNvPr>
          <p:cNvSpPr>
            <a:spLocks noGrp="1"/>
          </p:cNvSpPr>
          <p:nvPr>
            <p:ph type="dt" sz="half" idx="10"/>
          </p:nvPr>
        </p:nvSpPr>
        <p:spPr/>
        <p:txBody>
          <a:bodyPr/>
          <a:lstStyle/>
          <a:p>
            <a:fld id="{8F99AD57-3EEC-8047-B31F-4BA52562B827}" type="datetime1">
              <a:rPr lang="en-CA" smtClean="0"/>
              <a:t>2024-08-16</a:t>
            </a:fld>
            <a:endParaRPr lang="en-US"/>
          </a:p>
        </p:txBody>
      </p:sp>
      <p:sp>
        <p:nvSpPr>
          <p:cNvPr id="5" name="Footer Placeholder 4">
            <a:extLst>
              <a:ext uri="{FF2B5EF4-FFF2-40B4-BE49-F238E27FC236}">
                <a16:creationId xmlns:a16="http://schemas.microsoft.com/office/drawing/2014/main" id="{050709CE-AAD5-471D-B690-3FE0C1AAC33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65A1A2D-7E08-4BF8-B071-26D053939933}"/>
              </a:ext>
            </a:extLst>
          </p:cNvPr>
          <p:cNvSpPr>
            <a:spLocks noGrp="1"/>
          </p:cNvSpPr>
          <p:nvPr>
            <p:ph type="sldNum" sz="quarter" idx="12"/>
          </p:nvPr>
        </p:nvSpPr>
        <p:spPr/>
        <p:txBody>
          <a:bodyPr/>
          <a:lstStyle/>
          <a:p>
            <a:fld id="{95AFA213-6A0A-40E1-A9E6-598D2814C1F0}" type="slidenum">
              <a:rPr lang="en-US" smtClean="0"/>
              <a:t>‹#›</a:t>
            </a:fld>
            <a:endParaRPr lang="en-US"/>
          </a:p>
        </p:txBody>
      </p:sp>
    </p:spTree>
    <p:extLst>
      <p:ext uri="{BB962C8B-B14F-4D97-AF65-F5344CB8AC3E}">
        <p14:creationId xmlns:p14="http://schemas.microsoft.com/office/powerpoint/2010/main" val="356228654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F139813-6A2E-447E-A996-B13845E55D0E}"/>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3DEF3D50-A930-45BD-A72C-96BA5C2F0A9B}"/>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A83C3AD0-5839-4E37-8C2B-91D29305BEA7}"/>
              </a:ext>
            </a:extLst>
          </p:cNvPr>
          <p:cNvSpPr>
            <a:spLocks noGrp="1"/>
          </p:cNvSpPr>
          <p:nvPr>
            <p:ph type="dt" sz="half" idx="10"/>
          </p:nvPr>
        </p:nvSpPr>
        <p:spPr/>
        <p:txBody>
          <a:bodyPr/>
          <a:lstStyle/>
          <a:p>
            <a:fld id="{7A2F7BB7-2B81-4E43-B47C-20F05131C603}" type="datetime1">
              <a:rPr lang="en-CA" smtClean="0"/>
              <a:t>2024-08-16</a:t>
            </a:fld>
            <a:endParaRPr lang="en-US"/>
          </a:p>
        </p:txBody>
      </p:sp>
      <p:sp>
        <p:nvSpPr>
          <p:cNvPr id="5" name="Footer Placeholder 4">
            <a:extLst>
              <a:ext uri="{FF2B5EF4-FFF2-40B4-BE49-F238E27FC236}">
                <a16:creationId xmlns:a16="http://schemas.microsoft.com/office/drawing/2014/main" id="{D72B3ECD-8FBF-48B3-B194-AD793C44918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ED728A1-BC71-4734-BFBB-B26FD673FD61}"/>
              </a:ext>
            </a:extLst>
          </p:cNvPr>
          <p:cNvSpPr>
            <a:spLocks noGrp="1"/>
          </p:cNvSpPr>
          <p:nvPr>
            <p:ph type="sldNum" sz="quarter" idx="12"/>
          </p:nvPr>
        </p:nvSpPr>
        <p:spPr/>
        <p:txBody>
          <a:bodyPr/>
          <a:lstStyle/>
          <a:p>
            <a:fld id="{95AFA213-6A0A-40E1-A9E6-598D2814C1F0}" type="slidenum">
              <a:rPr lang="en-US" smtClean="0"/>
              <a:t>‹#›</a:t>
            </a:fld>
            <a:endParaRPr lang="en-US"/>
          </a:p>
        </p:txBody>
      </p:sp>
    </p:spTree>
    <p:extLst>
      <p:ext uri="{BB962C8B-B14F-4D97-AF65-F5344CB8AC3E}">
        <p14:creationId xmlns:p14="http://schemas.microsoft.com/office/powerpoint/2010/main" val="242671733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1_Title Slide">
    <p:bg>
      <p:bgPr>
        <a:gradFill>
          <a:gsLst>
            <a:gs pos="0">
              <a:srgbClr val="0068AE"/>
            </a:gs>
            <a:gs pos="100000">
              <a:srgbClr val="1B386A"/>
            </a:gs>
          </a:gsLst>
          <a:lin ang="5400000" scaled="1"/>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E4ECCE-A384-4AFB-8F54-97B5C8507E2A}"/>
              </a:ext>
            </a:extLst>
          </p:cNvPr>
          <p:cNvSpPr>
            <a:spLocks noGrp="1"/>
          </p:cNvSpPr>
          <p:nvPr>
            <p:ph type="ctrTitle"/>
          </p:nvPr>
        </p:nvSpPr>
        <p:spPr>
          <a:xfrm>
            <a:off x="1524000" y="1463038"/>
            <a:ext cx="9144000" cy="2194561"/>
          </a:xfrm>
        </p:spPr>
        <p:txBody>
          <a:bodyPr anchor="b">
            <a:normAutofit/>
          </a:bodyPr>
          <a:lstStyle>
            <a:lvl1pPr algn="ctr">
              <a:defRPr sz="4800" b="1" i="0">
                <a:solidFill>
                  <a:schemeClr val="bg1"/>
                </a:solidFill>
                <a:latin typeface="Futura" panose="020B0602020204020303" pitchFamily="34" charset="-79"/>
                <a:cs typeface="Futura" panose="020B0602020204020303" pitchFamily="34" charset="-79"/>
              </a:defRPr>
            </a:lvl1pPr>
          </a:lstStyle>
          <a:p>
            <a:r>
              <a:rPr lang="en-US" dirty="0"/>
              <a:t>Click to edit Master title style</a:t>
            </a:r>
          </a:p>
        </p:txBody>
      </p:sp>
      <p:sp>
        <p:nvSpPr>
          <p:cNvPr id="3" name="Subtitle 2">
            <a:extLst>
              <a:ext uri="{FF2B5EF4-FFF2-40B4-BE49-F238E27FC236}">
                <a16:creationId xmlns:a16="http://schemas.microsoft.com/office/drawing/2014/main" id="{180C81F1-7073-4AD6-A592-84C57C987CCC}"/>
              </a:ext>
            </a:extLst>
          </p:cNvPr>
          <p:cNvSpPr>
            <a:spLocks noGrp="1"/>
          </p:cNvSpPr>
          <p:nvPr>
            <p:ph type="subTitle" idx="1"/>
          </p:nvPr>
        </p:nvSpPr>
        <p:spPr>
          <a:xfrm>
            <a:off x="1524000" y="3886200"/>
            <a:ext cx="9144000" cy="1371600"/>
          </a:xfrm>
        </p:spPr>
        <p:txBody>
          <a:bodyPr/>
          <a:lstStyle>
            <a:lvl1pPr marL="0" indent="0" algn="ctr">
              <a:buNone/>
              <a:defRPr sz="2800" b="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7" name="TextBox 6">
            <a:extLst>
              <a:ext uri="{FF2B5EF4-FFF2-40B4-BE49-F238E27FC236}">
                <a16:creationId xmlns:a16="http://schemas.microsoft.com/office/drawing/2014/main" id="{1F2B37A0-33EC-4E68-AD48-836C72C4A9E8}"/>
              </a:ext>
            </a:extLst>
          </p:cNvPr>
          <p:cNvSpPr txBox="1"/>
          <p:nvPr userDrawn="1"/>
        </p:nvSpPr>
        <p:spPr>
          <a:xfrm>
            <a:off x="188494" y="5943600"/>
            <a:ext cx="12003505" cy="646331"/>
          </a:xfrm>
          <a:prstGeom prst="rect">
            <a:avLst/>
          </a:prstGeom>
          <a:noFill/>
        </p:spPr>
        <p:txBody>
          <a:bodyPr wrap="square" rtlCol="0">
            <a:spAutoFit/>
          </a:bodyPr>
          <a:lstStyle/>
          <a:p>
            <a:pPr algn="ctr"/>
            <a:r>
              <a:rPr lang="en-US" sz="1800" b="0" dirty="0">
                <a:solidFill>
                  <a:schemeClr val="bg1"/>
                </a:solidFill>
                <a:latin typeface="+mn-lt"/>
              </a:rPr>
              <a:t>Monograph Matters is a companion website for the Monographs of the Society for Research in Child Development</a:t>
            </a:r>
          </a:p>
          <a:p>
            <a:pPr algn="ctr"/>
            <a:r>
              <a:rPr lang="en-US" sz="1800" b="0" dirty="0">
                <a:solidFill>
                  <a:schemeClr val="bg1"/>
                </a:solidFill>
                <a:latin typeface="+mn-lt"/>
              </a:rPr>
              <a:t>Ginger A. Moore, Interim Editor (</a:t>
            </a:r>
            <a:r>
              <a:rPr lang="en-US" sz="1800" b="0" dirty="0" err="1">
                <a:solidFill>
                  <a:schemeClr val="bg1"/>
                </a:solidFill>
                <a:latin typeface="+mn-lt"/>
              </a:rPr>
              <a:t>ginger.moore@psu.edu</a:t>
            </a:r>
            <a:r>
              <a:rPr lang="en-US" sz="1800" b="0" dirty="0">
                <a:solidFill>
                  <a:schemeClr val="bg1"/>
                </a:solidFill>
                <a:latin typeface="+mn-lt"/>
              </a:rPr>
              <a:t>)</a:t>
            </a:r>
          </a:p>
        </p:txBody>
      </p:sp>
      <p:sp>
        <p:nvSpPr>
          <p:cNvPr id="8" name="Rectangle 7">
            <a:extLst>
              <a:ext uri="{FF2B5EF4-FFF2-40B4-BE49-F238E27FC236}">
                <a16:creationId xmlns:a16="http://schemas.microsoft.com/office/drawing/2014/main" id="{7E03202A-F80A-4480-A295-A3D58FC86934}"/>
              </a:ext>
            </a:extLst>
          </p:cNvPr>
          <p:cNvSpPr/>
          <p:nvPr userDrawn="1"/>
        </p:nvSpPr>
        <p:spPr>
          <a:xfrm>
            <a:off x="-7620" y="1066800"/>
            <a:ext cx="12207240" cy="45720"/>
          </a:xfrm>
          <a:prstGeom prst="rect">
            <a:avLst/>
          </a:prstGeom>
          <a:solidFill>
            <a:srgbClr val="EA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9" name="Picture 8" descr="A picture containing drawing&#10;&#10;Description automatically generated">
            <a:extLst>
              <a:ext uri="{FF2B5EF4-FFF2-40B4-BE49-F238E27FC236}">
                <a16:creationId xmlns:a16="http://schemas.microsoft.com/office/drawing/2014/main" id="{7EAF5F16-1870-4AF8-9468-4BF5FEFCC48A}"/>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9901242" y="313994"/>
            <a:ext cx="1985958" cy="600406"/>
          </a:xfrm>
          <a:prstGeom prst="rect">
            <a:avLst/>
          </a:prstGeom>
        </p:spPr>
      </p:pic>
      <p:pic>
        <p:nvPicPr>
          <p:cNvPr id="10" name="Picture 9" descr="Logo&#10;&#10;Description automatically generated with medium confidence">
            <a:extLst>
              <a:ext uri="{FF2B5EF4-FFF2-40B4-BE49-F238E27FC236}">
                <a16:creationId xmlns:a16="http://schemas.microsoft.com/office/drawing/2014/main" id="{CBBBF1D9-5124-48FD-ABD9-07EE6C1853A9}"/>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371292" y="313995"/>
            <a:ext cx="4764506" cy="600405"/>
          </a:xfrm>
          <a:prstGeom prst="rect">
            <a:avLst/>
          </a:prstGeom>
        </p:spPr>
      </p:pic>
    </p:spTree>
    <p:extLst>
      <p:ext uri="{BB962C8B-B14F-4D97-AF65-F5344CB8AC3E}">
        <p14:creationId xmlns:p14="http://schemas.microsoft.com/office/powerpoint/2010/main" val="279679345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5A54B0-65D8-A343-A053-66D682B40E21}"/>
              </a:ext>
            </a:extLst>
          </p:cNvPr>
          <p:cNvSpPr>
            <a:spLocks noGrp="1"/>
          </p:cNvSpPr>
          <p:nvPr>
            <p:ph type="title"/>
          </p:nvPr>
        </p:nvSpPr>
        <p:spPr/>
        <p:txBody>
          <a:bodyPr/>
          <a:lstStyle>
            <a:lvl1pPr>
              <a:defRPr>
                <a:latin typeface="Futura Medium" panose="020B0602020204020303" pitchFamily="34" charset="-79"/>
                <a:cs typeface="Futura Medium" panose="020B0602020204020303" pitchFamily="34" charset="-79"/>
              </a:defRPr>
            </a:lvl1pPr>
          </a:lstStyle>
          <a:p>
            <a:r>
              <a:rPr lang="en-US" dirty="0"/>
              <a:t>Click to edit Master title style</a:t>
            </a:r>
          </a:p>
        </p:txBody>
      </p:sp>
      <p:sp>
        <p:nvSpPr>
          <p:cNvPr id="3" name="Content Placeholder 2">
            <a:extLst>
              <a:ext uri="{FF2B5EF4-FFF2-40B4-BE49-F238E27FC236}">
                <a16:creationId xmlns:a16="http://schemas.microsoft.com/office/drawing/2014/main" id="{87B86F85-E097-2544-9190-46748EFEB0EA}"/>
              </a:ext>
            </a:extLst>
          </p:cNvPr>
          <p:cNvSpPr>
            <a:spLocks noGrp="1"/>
          </p:cNvSpPr>
          <p:nvPr>
            <p:ph idx="1"/>
          </p:nvPr>
        </p:nvSpPr>
        <p:spPr>
          <a:xfrm>
            <a:off x="838200" y="2362200"/>
            <a:ext cx="10515600" cy="3801314"/>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Footer Placeholder 4">
            <a:extLst>
              <a:ext uri="{FF2B5EF4-FFF2-40B4-BE49-F238E27FC236}">
                <a16:creationId xmlns:a16="http://schemas.microsoft.com/office/drawing/2014/main" id="{1C28F58C-3B38-684C-9269-F0402FD6B8C8}"/>
              </a:ext>
            </a:extLst>
          </p:cNvPr>
          <p:cNvSpPr>
            <a:spLocks noGrp="1"/>
          </p:cNvSpPr>
          <p:nvPr>
            <p:ph type="ftr" sz="quarter" idx="11"/>
          </p:nvPr>
        </p:nvSpPr>
        <p:spPr/>
        <p:txBody>
          <a:bodyPr/>
          <a:lstStyle>
            <a:lvl1pPr algn="l">
              <a:defRPr/>
            </a:lvl1pPr>
          </a:lstStyle>
          <a:p>
            <a:r>
              <a:rPr lang="en-US" i="1" dirty="0"/>
              <a:t>Monograph Matters </a:t>
            </a:r>
            <a:r>
              <a:rPr lang="en-US" dirty="0"/>
              <a:t>is the companion website for the </a:t>
            </a:r>
            <a:r>
              <a:rPr lang="en-US" i="1" dirty="0"/>
              <a:t>Monographs of the Society for Research in Child Development</a:t>
            </a:r>
          </a:p>
        </p:txBody>
      </p:sp>
      <p:pic>
        <p:nvPicPr>
          <p:cNvPr id="10" name="Picture 9">
            <a:extLst>
              <a:ext uri="{FF2B5EF4-FFF2-40B4-BE49-F238E27FC236}">
                <a16:creationId xmlns:a16="http://schemas.microsoft.com/office/drawing/2014/main" id="{D419A446-7A62-464A-B0BC-6974A37701ED}"/>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0" y="-1"/>
            <a:ext cx="12192000" cy="1434353"/>
          </a:xfrm>
          <a:prstGeom prst="rect">
            <a:avLst/>
          </a:prstGeom>
        </p:spPr>
      </p:pic>
    </p:spTree>
    <p:extLst>
      <p:ext uri="{BB962C8B-B14F-4D97-AF65-F5344CB8AC3E}">
        <p14:creationId xmlns:p14="http://schemas.microsoft.com/office/powerpoint/2010/main" val="161580832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1_Picture with Caption">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2ECE5025-1B8B-AD4B-8E45-C48E3E1942CE}"/>
              </a:ext>
            </a:extLst>
          </p:cNvPr>
          <p:cNvSpPr>
            <a:spLocks noGrp="1"/>
          </p:cNvSpPr>
          <p:nvPr>
            <p:ph type="pic" idx="1"/>
          </p:nvPr>
        </p:nvSpPr>
        <p:spPr>
          <a:xfrm>
            <a:off x="836612" y="1760957"/>
            <a:ext cx="3354388" cy="43434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a:extLst>
              <a:ext uri="{FF2B5EF4-FFF2-40B4-BE49-F238E27FC236}">
                <a16:creationId xmlns:a16="http://schemas.microsoft.com/office/drawing/2014/main" id="{DE12B1C1-488B-A743-B555-660AACD75FD5}"/>
              </a:ext>
            </a:extLst>
          </p:cNvPr>
          <p:cNvSpPr>
            <a:spLocks noGrp="1"/>
          </p:cNvSpPr>
          <p:nvPr>
            <p:ph type="body" sz="half" idx="2"/>
          </p:nvPr>
        </p:nvSpPr>
        <p:spPr>
          <a:xfrm>
            <a:off x="4648199" y="1760957"/>
            <a:ext cx="7086601" cy="4318883"/>
          </a:xfrm>
        </p:spPr>
        <p:txBody>
          <a:bodyPr>
            <a:normAutofit/>
          </a:bodyPr>
          <a:lstStyle>
            <a:lvl1pPr marL="0" indent="0" algn="ctr">
              <a:buNone/>
              <a:defRPr sz="2400" b="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6" name="Footer Placeholder 5">
            <a:extLst>
              <a:ext uri="{FF2B5EF4-FFF2-40B4-BE49-F238E27FC236}">
                <a16:creationId xmlns:a16="http://schemas.microsoft.com/office/drawing/2014/main" id="{CE70FD30-E4B2-0349-9A33-BF6A7B3DDB45}"/>
              </a:ext>
            </a:extLst>
          </p:cNvPr>
          <p:cNvSpPr>
            <a:spLocks noGrp="1"/>
          </p:cNvSpPr>
          <p:nvPr>
            <p:ph type="ftr" sz="quarter" idx="11"/>
          </p:nvPr>
        </p:nvSpPr>
        <p:spPr/>
        <p:txBody>
          <a:bodyPr/>
          <a:lstStyle/>
          <a:p>
            <a:r>
              <a:rPr lang="en-US" i="1" dirty="0"/>
              <a:t>Monograph Matters </a:t>
            </a:r>
            <a:r>
              <a:rPr lang="en-US" dirty="0"/>
              <a:t>is the companion website for the </a:t>
            </a:r>
            <a:r>
              <a:rPr lang="en-US" i="1" dirty="0"/>
              <a:t>Monographs of the Society for Research in Child Development</a:t>
            </a:r>
          </a:p>
        </p:txBody>
      </p:sp>
      <p:pic>
        <p:nvPicPr>
          <p:cNvPr id="9" name="Picture 8">
            <a:extLst>
              <a:ext uri="{FF2B5EF4-FFF2-40B4-BE49-F238E27FC236}">
                <a16:creationId xmlns:a16="http://schemas.microsoft.com/office/drawing/2014/main" id="{485FAB8C-D63B-4D17-87D5-0D73879862AA}"/>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0" y="-1"/>
            <a:ext cx="12192000" cy="1434353"/>
          </a:xfrm>
          <a:prstGeom prst="rect">
            <a:avLst/>
          </a:prstGeom>
        </p:spPr>
      </p:pic>
    </p:spTree>
    <p:extLst>
      <p:ext uri="{BB962C8B-B14F-4D97-AF65-F5344CB8AC3E}">
        <p14:creationId xmlns:p14="http://schemas.microsoft.com/office/powerpoint/2010/main" val="18021968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Section Header">
    <p:bg>
      <p:bgPr>
        <a:gradFill>
          <a:gsLst>
            <a:gs pos="0">
              <a:srgbClr val="0068AE"/>
            </a:gs>
            <a:gs pos="100000">
              <a:srgbClr val="1B386A"/>
            </a:gs>
          </a:gsLst>
          <a:lin ang="5400000" scaled="1"/>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A9AC43-267D-2A49-9005-1E6EDD011F72}"/>
              </a:ext>
            </a:extLst>
          </p:cNvPr>
          <p:cNvSpPr>
            <a:spLocks noGrp="1"/>
          </p:cNvSpPr>
          <p:nvPr>
            <p:ph type="title"/>
          </p:nvPr>
        </p:nvSpPr>
        <p:spPr>
          <a:xfrm>
            <a:off x="831850" y="1709739"/>
            <a:ext cx="10515600" cy="2786062"/>
          </a:xfrm>
        </p:spPr>
        <p:txBody>
          <a:bodyPr anchor="b">
            <a:normAutofit/>
          </a:bodyPr>
          <a:lstStyle>
            <a:lvl1pPr algn="l">
              <a:defRPr sz="4000" b="1" i="0">
                <a:solidFill>
                  <a:schemeClr val="bg1"/>
                </a:solidFill>
                <a:latin typeface="FUTURA MEDIUM" panose="020B0602020204020303" pitchFamily="34" charset="-79"/>
                <a:cs typeface="FUTURA MEDIUM" panose="020B0602020204020303" pitchFamily="34" charset="-79"/>
              </a:defRPr>
            </a:lvl1pPr>
          </a:lstStyle>
          <a:p>
            <a:r>
              <a:rPr lang="en-US" dirty="0"/>
              <a:t>Click to edit Master title style</a:t>
            </a:r>
          </a:p>
        </p:txBody>
      </p:sp>
      <p:sp>
        <p:nvSpPr>
          <p:cNvPr id="3" name="Text Placeholder 2">
            <a:extLst>
              <a:ext uri="{FF2B5EF4-FFF2-40B4-BE49-F238E27FC236}">
                <a16:creationId xmlns:a16="http://schemas.microsoft.com/office/drawing/2014/main" id="{738C8AFB-E6D2-7E4E-B8E7-AF86023A3162}"/>
              </a:ext>
            </a:extLst>
          </p:cNvPr>
          <p:cNvSpPr>
            <a:spLocks noGrp="1"/>
          </p:cNvSpPr>
          <p:nvPr>
            <p:ph type="body" idx="1"/>
          </p:nvPr>
        </p:nvSpPr>
        <p:spPr>
          <a:xfrm>
            <a:off x="831850" y="4656138"/>
            <a:ext cx="10515600" cy="1433512"/>
          </a:xfrm>
        </p:spPr>
        <p:txBody>
          <a:bodyPr/>
          <a:lstStyle>
            <a:lvl1pPr marL="0" indent="0">
              <a:buNone/>
              <a:defRPr sz="2400" b="0">
                <a:solidFill>
                  <a:schemeClr val="bg1"/>
                </a:solidFill>
                <a:latin typeface="Futura PT Medium" panose="020B0602020204020303" pitchFamily="34" charset="0"/>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9" name="Rectangle 8">
            <a:extLst>
              <a:ext uri="{FF2B5EF4-FFF2-40B4-BE49-F238E27FC236}">
                <a16:creationId xmlns:a16="http://schemas.microsoft.com/office/drawing/2014/main" id="{67C07A1F-1CF5-46E3-9335-2F2DA8D1535B}"/>
              </a:ext>
            </a:extLst>
          </p:cNvPr>
          <p:cNvSpPr/>
          <p:nvPr userDrawn="1"/>
        </p:nvSpPr>
        <p:spPr>
          <a:xfrm>
            <a:off x="0" y="4495800"/>
            <a:ext cx="12192000" cy="66675"/>
          </a:xfrm>
          <a:prstGeom prst="rect">
            <a:avLst/>
          </a:prstGeom>
          <a:solidFill>
            <a:srgbClr val="EA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a:extLst>
              <a:ext uri="{FF2B5EF4-FFF2-40B4-BE49-F238E27FC236}">
                <a16:creationId xmlns:a16="http://schemas.microsoft.com/office/drawing/2014/main" id="{536F2325-2232-413C-B0C4-8BEE6F6BC5BC}"/>
              </a:ext>
            </a:extLst>
          </p:cNvPr>
          <p:cNvSpPr/>
          <p:nvPr userDrawn="1"/>
        </p:nvSpPr>
        <p:spPr>
          <a:xfrm>
            <a:off x="-30480" y="1066800"/>
            <a:ext cx="12252960" cy="45720"/>
          </a:xfrm>
          <a:prstGeom prst="rect">
            <a:avLst/>
          </a:prstGeom>
          <a:solidFill>
            <a:srgbClr val="EA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0" name="Picture 9" descr="A picture containing drawing&#10;&#10;Description automatically generated">
            <a:extLst>
              <a:ext uri="{FF2B5EF4-FFF2-40B4-BE49-F238E27FC236}">
                <a16:creationId xmlns:a16="http://schemas.microsoft.com/office/drawing/2014/main" id="{635046D5-DDAB-4439-8B5A-D30684871770}"/>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9901242" y="313994"/>
            <a:ext cx="1985958" cy="600406"/>
          </a:xfrm>
          <a:prstGeom prst="rect">
            <a:avLst/>
          </a:prstGeom>
        </p:spPr>
      </p:pic>
      <p:pic>
        <p:nvPicPr>
          <p:cNvPr id="12" name="Picture 11" descr="Logo&#10;&#10;Description automatically generated with medium confidence">
            <a:extLst>
              <a:ext uri="{FF2B5EF4-FFF2-40B4-BE49-F238E27FC236}">
                <a16:creationId xmlns:a16="http://schemas.microsoft.com/office/drawing/2014/main" id="{DE8F7E76-7756-47D4-9772-B4E5CF441BA5}"/>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371292" y="313995"/>
            <a:ext cx="4764506" cy="600405"/>
          </a:xfrm>
          <a:prstGeom prst="rect">
            <a:avLst/>
          </a:prstGeom>
        </p:spPr>
      </p:pic>
    </p:spTree>
    <p:extLst>
      <p:ext uri="{BB962C8B-B14F-4D97-AF65-F5344CB8AC3E}">
        <p14:creationId xmlns:p14="http://schemas.microsoft.com/office/powerpoint/2010/main" val="74214700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335355-C467-F94E-A4A5-95F28B925A48}"/>
              </a:ext>
            </a:extLst>
          </p:cNvPr>
          <p:cNvSpPr>
            <a:spLocks noGrp="1"/>
          </p:cNvSpPr>
          <p:nvPr>
            <p:ph type="title"/>
          </p:nvPr>
        </p:nvSpPr>
        <p:spPr/>
        <p:txBody>
          <a:bodyPr/>
          <a:lstStyle>
            <a:lvl1pPr>
              <a:defRPr>
                <a:latin typeface="Futura Medium" panose="020B0602020204020303" pitchFamily="34" charset="-79"/>
                <a:cs typeface="Futura Medium" panose="020B0602020204020303" pitchFamily="34" charset="-79"/>
              </a:defRPr>
            </a:lvl1pPr>
          </a:lstStyle>
          <a:p>
            <a:r>
              <a:rPr lang="en-US" dirty="0"/>
              <a:t>Click to edit Master title style</a:t>
            </a:r>
          </a:p>
        </p:txBody>
      </p:sp>
      <p:sp>
        <p:nvSpPr>
          <p:cNvPr id="3" name="Content Placeholder 2">
            <a:extLst>
              <a:ext uri="{FF2B5EF4-FFF2-40B4-BE49-F238E27FC236}">
                <a16:creationId xmlns:a16="http://schemas.microsoft.com/office/drawing/2014/main" id="{33475720-E371-0649-B37D-0C429EEF17F7}"/>
              </a:ext>
            </a:extLst>
          </p:cNvPr>
          <p:cNvSpPr>
            <a:spLocks noGrp="1"/>
          </p:cNvSpPr>
          <p:nvPr>
            <p:ph sz="half" idx="1"/>
          </p:nvPr>
        </p:nvSpPr>
        <p:spPr>
          <a:xfrm>
            <a:off x="838200" y="2362199"/>
            <a:ext cx="5181600" cy="38147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AA1C1DD8-D597-4345-BB69-440F4690C0E1}"/>
              </a:ext>
            </a:extLst>
          </p:cNvPr>
          <p:cNvSpPr>
            <a:spLocks noGrp="1"/>
          </p:cNvSpPr>
          <p:nvPr>
            <p:ph sz="half" idx="2"/>
          </p:nvPr>
        </p:nvSpPr>
        <p:spPr>
          <a:xfrm>
            <a:off x="6172200" y="2362199"/>
            <a:ext cx="5181600" cy="3814764"/>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6" name="Footer Placeholder 5">
            <a:extLst>
              <a:ext uri="{FF2B5EF4-FFF2-40B4-BE49-F238E27FC236}">
                <a16:creationId xmlns:a16="http://schemas.microsoft.com/office/drawing/2014/main" id="{92C16652-4E9E-FD46-AB52-BAE322E83910}"/>
              </a:ext>
            </a:extLst>
          </p:cNvPr>
          <p:cNvSpPr>
            <a:spLocks noGrp="1"/>
          </p:cNvSpPr>
          <p:nvPr>
            <p:ph type="ftr" sz="quarter" idx="11"/>
          </p:nvPr>
        </p:nvSpPr>
        <p:spPr/>
        <p:txBody>
          <a:bodyPr/>
          <a:lstStyle/>
          <a:p>
            <a:r>
              <a:rPr lang="en-US" i="1" dirty="0"/>
              <a:t>Monograph Matters </a:t>
            </a:r>
            <a:r>
              <a:rPr lang="en-US" dirty="0"/>
              <a:t>is the companion website for the </a:t>
            </a:r>
            <a:r>
              <a:rPr lang="en-US" i="1" dirty="0"/>
              <a:t>Monographs of the Society for Research in Child Development</a:t>
            </a:r>
          </a:p>
        </p:txBody>
      </p:sp>
      <p:pic>
        <p:nvPicPr>
          <p:cNvPr id="9" name="Picture 8">
            <a:extLst>
              <a:ext uri="{FF2B5EF4-FFF2-40B4-BE49-F238E27FC236}">
                <a16:creationId xmlns:a16="http://schemas.microsoft.com/office/drawing/2014/main" id="{CA01C2BD-91E2-4089-A737-03C6647FD46E}"/>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0" y="-1"/>
            <a:ext cx="12192000" cy="1434353"/>
          </a:xfrm>
          <a:prstGeom prst="rect">
            <a:avLst/>
          </a:prstGeom>
        </p:spPr>
      </p:pic>
    </p:spTree>
    <p:extLst>
      <p:ext uri="{BB962C8B-B14F-4D97-AF65-F5344CB8AC3E}">
        <p14:creationId xmlns:p14="http://schemas.microsoft.com/office/powerpoint/2010/main" val="16397821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C5AAF334-D018-6D46-9B92-D7773085929C}"/>
              </a:ext>
            </a:extLst>
          </p:cNvPr>
          <p:cNvSpPr>
            <a:spLocks noGrp="1"/>
          </p:cNvSpPr>
          <p:nvPr>
            <p:ph type="body" idx="1"/>
          </p:nvPr>
        </p:nvSpPr>
        <p:spPr>
          <a:xfrm>
            <a:off x="839788" y="2316956"/>
            <a:ext cx="5157787" cy="640556"/>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a:extLst>
              <a:ext uri="{FF2B5EF4-FFF2-40B4-BE49-F238E27FC236}">
                <a16:creationId xmlns:a16="http://schemas.microsoft.com/office/drawing/2014/main" id="{C43DB2D1-44C8-C54C-BEE0-7C95B17E32BB}"/>
              </a:ext>
            </a:extLst>
          </p:cNvPr>
          <p:cNvSpPr>
            <a:spLocks noGrp="1"/>
          </p:cNvSpPr>
          <p:nvPr>
            <p:ph sz="half" idx="2"/>
          </p:nvPr>
        </p:nvSpPr>
        <p:spPr>
          <a:xfrm>
            <a:off x="839788" y="3006725"/>
            <a:ext cx="5157787" cy="3182937"/>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a:extLst>
              <a:ext uri="{FF2B5EF4-FFF2-40B4-BE49-F238E27FC236}">
                <a16:creationId xmlns:a16="http://schemas.microsoft.com/office/drawing/2014/main" id="{68366103-963B-5B4A-A71F-98125705BFA6}"/>
              </a:ext>
            </a:extLst>
          </p:cNvPr>
          <p:cNvSpPr>
            <a:spLocks noGrp="1"/>
          </p:cNvSpPr>
          <p:nvPr>
            <p:ph type="body" sz="quarter" idx="3"/>
          </p:nvPr>
        </p:nvSpPr>
        <p:spPr>
          <a:xfrm>
            <a:off x="6172200" y="2316956"/>
            <a:ext cx="5183188" cy="640556"/>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a:extLst>
              <a:ext uri="{FF2B5EF4-FFF2-40B4-BE49-F238E27FC236}">
                <a16:creationId xmlns:a16="http://schemas.microsoft.com/office/drawing/2014/main" id="{1B98A3B3-46C9-6441-A211-E0FAF00A4A97}"/>
              </a:ext>
            </a:extLst>
          </p:cNvPr>
          <p:cNvSpPr>
            <a:spLocks noGrp="1"/>
          </p:cNvSpPr>
          <p:nvPr>
            <p:ph sz="quarter" idx="4"/>
          </p:nvPr>
        </p:nvSpPr>
        <p:spPr>
          <a:xfrm>
            <a:off x="6172200" y="3006725"/>
            <a:ext cx="5183188" cy="318293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8" name="Footer Placeholder 7">
            <a:extLst>
              <a:ext uri="{FF2B5EF4-FFF2-40B4-BE49-F238E27FC236}">
                <a16:creationId xmlns:a16="http://schemas.microsoft.com/office/drawing/2014/main" id="{D531D069-9D82-0D44-AF08-5CD3620AAA9C}"/>
              </a:ext>
            </a:extLst>
          </p:cNvPr>
          <p:cNvSpPr>
            <a:spLocks noGrp="1"/>
          </p:cNvSpPr>
          <p:nvPr>
            <p:ph type="ftr" sz="quarter" idx="11"/>
          </p:nvPr>
        </p:nvSpPr>
        <p:spPr/>
        <p:txBody>
          <a:bodyPr/>
          <a:lstStyle/>
          <a:p>
            <a:r>
              <a:rPr lang="en-US" i="1" dirty="0"/>
              <a:t>Monograph Matters </a:t>
            </a:r>
            <a:r>
              <a:rPr lang="en-US" dirty="0"/>
              <a:t>is the companion website for the </a:t>
            </a:r>
            <a:r>
              <a:rPr lang="en-US" i="1" dirty="0"/>
              <a:t>Monographs of the Society for Research in Child Development</a:t>
            </a:r>
          </a:p>
        </p:txBody>
      </p:sp>
      <p:pic>
        <p:nvPicPr>
          <p:cNvPr id="11" name="Picture 10">
            <a:extLst>
              <a:ext uri="{FF2B5EF4-FFF2-40B4-BE49-F238E27FC236}">
                <a16:creationId xmlns:a16="http://schemas.microsoft.com/office/drawing/2014/main" id="{74025046-6277-406C-BF60-ED17A3118656}"/>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0" y="-1"/>
            <a:ext cx="12192000" cy="1434353"/>
          </a:xfrm>
          <a:prstGeom prst="rect">
            <a:avLst/>
          </a:prstGeom>
        </p:spPr>
      </p:pic>
      <p:sp>
        <p:nvSpPr>
          <p:cNvPr id="12" name="Title 1">
            <a:extLst>
              <a:ext uri="{FF2B5EF4-FFF2-40B4-BE49-F238E27FC236}">
                <a16:creationId xmlns:a16="http://schemas.microsoft.com/office/drawing/2014/main" id="{8EAAEE30-5070-4F6C-9175-033E09097A67}"/>
              </a:ext>
            </a:extLst>
          </p:cNvPr>
          <p:cNvSpPr>
            <a:spLocks noGrp="1"/>
          </p:cNvSpPr>
          <p:nvPr>
            <p:ph type="title"/>
          </p:nvPr>
        </p:nvSpPr>
        <p:spPr>
          <a:xfrm>
            <a:off x="838200" y="1524000"/>
            <a:ext cx="10515600" cy="762000"/>
          </a:xfrm>
        </p:spPr>
        <p:txBody>
          <a:bodyPr/>
          <a:lstStyle>
            <a:lvl1pPr>
              <a:defRPr>
                <a:latin typeface="Futura Medium" panose="020B0602020204020303" pitchFamily="34" charset="-79"/>
                <a:cs typeface="Futura Medium" panose="020B0602020204020303" pitchFamily="34" charset="-79"/>
              </a:defRPr>
            </a:lvl1pPr>
          </a:lstStyle>
          <a:p>
            <a:r>
              <a:rPr lang="en-US" dirty="0"/>
              <a:t>Click to edit Master title style</a:t>
            </a:r>
          </a:p>
        </p:txBody>
      </p:sp>
    </p:spTree>
    <p:extLst>
      <p:ext uri="{BB962C8B-B14F-4D97-AF65-F5344CB8AC3E}">
        <p14:creationId xmlns:p14="http://schemas.microsoft.com/office/powerpoint/2010/main" val="317743423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8BE8E5-CE76-E34D-9D26-0320096F7F7A}"/>
              </a:ext>
            </a:extLst>
          </p:cNvPr>
          <p:cNvSpPr>
            <a:spLocks noGrp="1"/>
          </p:cNvSpPr>
          <p:nvPr>
            <p:ph type="title"/>
          </p:nvPr>
        </p:nvSpPr>
        <p:spPr/>
        <p:txBody>
          <a:bodyPr/>
          <a:lstStyle>
            <a:lvl1pPr>
              <a:defRPr>
                <a:latin typeface="Futura Medium" panose="020B0602020204020303" pitchFamily="34" charset="-79"/>
                <a:cs typeface="Futura Medium" panose="020B0602020204020303" pitchFamily="34" charset="-79"/>
              </a:defRPr>
            </a:lvl1pPr>
          </a:lstStyle>
          <a:p>
            <a:r>
              <a:rPr lang="en-US" dirty="0"/>
              <a:t>Click to edit Master title style</a:t>
            </a:r>
          </a:p>
        </p:txBody>
      </p:sp>
      <p:sp>
        <p:nvSpPr>
          <p:cNvPr id="4" name="Footer Placeholder 3">
            <a:extLst>
              <a:ext uri="{FF2B5EF4-FFF2-40B4-BE49-F238E27FC236}">
                <a16:creationId xmlns:a16="http://schemas.microsoft.com/office/drawing/2014/main" id="{E4C24B8D-3340-BC44-8D1B-95D81616E723}"/>
              </a:ext>
            </a:extLst>
          </p:cNvPr>
          <p:cNvSpPr>
            <a:spLocks noGrp="1"/>
          </p:cNvSpPr>
          <p:nvPr>
            <p:ph type="ftr" sz="quarter" idx="11"/>
          </p:nvPr>
        </p:nvSpPr>
        <p:spPr/>
        <p:txBody>
          <a:bodyPr/>
          <a:lstStyle/>
          <a:p>
            <a:r>
              <a:rPr lang="en-US" i="1" dirty="0"/>
              <a:t>Monograph Matters </a:t>
            </a:r>
            <a:r>
              <a:rPr lang="en-US" dirty="0"/>
              <a:t>is the companion website for the </a:t>
            </a:r>
            <a:r>
              <a:rPr lang="en-US" i="1" dirty="0"/>
              <a:t>Monographs of the Society for Research in Child Development</a:t>
            </a:r>
          </a:p>
        </p:txBody>
      </p:sp>
      <p:pic>
        <p:nvPicPr>
          <p:cNvPr id="7" name="Picture 6">
            <a:extLst>
              <a:ext uri="{FF2B5EF4-FFF2-40B4-BE49-F238E27FC236}">
                <a16:creationId xmlns:a16="http://schemas.microsoft.com/office/drawing/2014/main" id="{98D223E1-2E28-410C-AF46-BAA10536F907}"/>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0" y="-1"/>
            <a:ext cx="12192000" cy="1434353"/>
          </a:xfrm>
          <a:prstGeom prst="rect">
            <a:avLst/>
          </a:prstGeom>
        </p:spPr>
      </p:pic>
    </p:spTree>
    <p:extLst>
      <p:ext uri="{BB962C8B-B14F-4D97-AF65-F5344CB8AC3E}">
        <p14:creationId xmlns:p14="http://schemas.microsoft.com/office/powerpoint/2010/main" val="34668542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3" name="Footer Placeholder 2">
            <a:extLst>
              <a:ext uri="{FF2B5EF4-FFF2-40B4-BE49-F238E27FC236}">
                <a16:creationId xmlns:a16="http://schemas.microsoft.com/office/drawing/2014/main" id="{426AF8D4-A736-1245-93CA-C8A93D95A3D7}"/>
              </a:ext>
            </a:extLst>
          </p:cNvPr>
          <p:cNvSpPr>
            <a:spLocks noGrp="1"/>
          </p:cNvSpPr>
          <p:nvPr>
            <p:ph type="ftr" sz="quarter" idx="11"/>
          </p:nvPr>
        </p:nvSpPr>
        <p:spPr/>
        <p:txBody>
          <a:bodyPr/>
          <a:lstStyle/>
          <a:p>
            <a:r>
              <a:rPr lang="en-US" i="1" dirty="0"/>
              <a:t>Monograph Matters </a:t>
            </a:r>
            <a:r>
              <a:rPr lang="en-US" dirty="0"/>
              <a:t>is the companion website for the </a:t>
            </a:r>
            <a:r>
              <a:rPr lang="en-US" i="1" dirty="0"/>
              <a:t>Monographs of the Society for Research in Child Development</a:t>
            </a:r>
          </a:p>
        </p:txBody>
      </p:sp>
      <p:pic>
        <p:nvPicPr>
          <p:cNvPr id="6" name="Picture 5">
            <a:extLst>
              <a:ext uri="{FF2B5EF4-FFF2-40B4-BE49-F238E27FC236}">
                <a16:creationId xmlns:a16="http://schemas.microsoft.com/office/drawing/2014/main" id="{37F38E66-EC51-4838-9760-41358F45DCB0}"/>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0" y="-1"/>
            <a:ext cx="12192000" cy="1434353"/>
          </a:xfrm>
          <a:prstGeom prst="rect">
            <a:avLst/>
          </a:prstGeom>
        </p:spPr>
      </p:pic>
    </p:spTree>
    <p:extLst>
      <p:ext uri="{BB962C8B-B14F-4D97-AF65-F5344CB8AC3E}">
        <p14:creationId xmlns:p14="http://schemas.microsoft.com/office/powerpoint/2010/main" val="1800892196"/>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D448FD-D447-7A48-8C11-8AE00BDA20BF}"/>
              </a:ext>
            </a:extLst>
          </p:cNvPr>
          <p:cNvSpPr>
            <a:spLocks noGrp="1"/>
          </p:cNvSpPr>
          <p:nvPr>
            <p:ph type="title"/>
          </p:nvPr>
        </p:nvSpPr>
        <p:spPr>
          <a:xfrm>
            <a:off x="839788" y="1600200"/>
            <a:ext cx="3932237" cy="1447800"/>
          </a:xfrm>
        </p:spPr>
        <p:txBody>
          <a:bodyPr anchor="b"/>
          <a:lstStyle>
            <a:lvl1pPr algn="l">
              <a:defRPr sz="3200">
                <a:latin typeface="Futura Medium" panose="020B0602020204020303" pitchFamily="34" charset="-79"/>
                <a:cs typeface="Futura Medium" panose="020B0602020204020303" pitchFamily="34" charset="-79"/>
              </a:defRPr>
            </a:lvl1pPr>
          </a:lstStyle>
          <a:p>
            <a:r>
              <a:rPr lang="en-US" dirty="0"/>
              <a:t>Click to edit Master title style</a:t>
            </a:r>
          </a:p>
        </p:txBody>
      </p:sp>
      <p:sp>
        <p:nvSpPr>
          <p:cNvPr id="3" name="Content Placeholder 2">
            <a:extLst>
              <a:ext uri="{FF2B5EF4-FFF2-40B4-BE49-F238E27FC236}">
                <a16:creationId xmlns:a16="http://schemas.microsoft.com/office/drawing/2014/main" id="{2F2866A7-5BF5-A443-B557-62AE1D0642FA}"/>
              </a:ext>
            </a:extLst>
          </p:cNvPr>
          <p:cNvSpPr>
            <a:spLocks noGrp="1"/>
          </p:cNvSpPr>
          <p:nvPr>
            <p:ph idx="1"/>
          </p:nvPr>
        </p:nvSpPr>
        <p:spPr>
          <a:xfrm>
            <a:off x="5029200" y="1600200"/>
            <a:ext cx="6326188" cy="426085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404FD589-39C6-114B-86FC-7E32015E2D71}"/>
              </a:ext>
            </a:extLst>
          </p:cNvPr>
          <p:cNvSpPr>
            <a:spLocks noGrp="1"/>
          </p:cNvSpPr>
          <p:nvPr>
            <p:ph type="body" sz="half" idx="2"/>
          </p:nvPr>
        </p:nvSpPr>
        <p:spPr>
          <a:xfrm>
            <a:off x="839788" y="3124200"/>
            <a:ext cx="3932237" cy="27447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6" name="Footer Placeholder 5">
            <a:extLst>
              <a:ext uri="{FF2B5EF4-FFF2-40B4-BE49-F238E27FC236}">
                <a16:creationId xmlns:a16="http://schemas.microsoft.com/office/drawing/2014/main" id="{5F4E1A46-04AE-4F49-B80B-96D880D83315}"/>
              </a:ext>
            </a:extLst>
          </p:cNvPr>
          <p:cNvSpPr>
            <a:spLocks noGrp="1"/>
          </p:cNvSpPr>
          <p:nvPr>
            <p:ph type="ftr" sz="quarter" idx="11"/>
          </p:nvPr>
        </p:nvSpPr>
        <p:spPr/>
        <p:txBody>
          <a:bodyPr/>
          <a:lstStyle/>
          <a:p>
            <a:r>
              <a:rPr lang="en-US" i="1" dirty="0"/>
              <a:t>Monograph Matters </a:t>
            </a:r>
            <a:r>
              <a:rPr lang="en-US" dirty="0"/>
              <a:t>is the companion website for the </a:t>
            </a:r>
            <a:r>
              <a:rPr lang="en-US" i="1" dirty="0"/>
              <a:t>Monographs of the Society for Research in Child Development</a:t>
            </a:r>
          </a:p>
        </p:txBody>
      </p:sp>
      <p:pic>
        <p:nvPicPr>
          <p:cNvPr id="9" name="Picture 8">
            <a:extLst>
              <a:ext uri="{FF2B5EF4-FFF2-40B4-BE49-F238E27FC236}">
                <a16:creationId xmlns:a16="http://schemas.microsoft.com/office/drawing/2014/main" id="{2DF5CE40-ED85-4A2C-88F8-0BE208C3C203}"/>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0" y="-1"/>
            <a:ext cx="12192000" cy="1434353"/>
          </a:xfrm>
          <a:prstGeom prst="rect">
            <a:avLst/>
          </a:prstGeom>
        </p:spPr>
      </p:pic>
    </p:spTree>
    <p:extLst>
      <p:ext uri="{BB962C8B-B14F-4D97-AF65-F5344CB8AC3E}">
        <p14:creationId xmlns:p14="http://schemas.microsoft.com/office/powerpoint/2010/main" val="3956471649"/>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04108B-4751-B640-B8DB-CEF83CFEA8F4}"/>
              </a:ext>
            </a:extLst>
          </p:cNvPr>
          <p:cNvSpPr>
            <a:spLocks noGrp="1"/>
          </p:cNvSpPr>
          <p:nvPr>
            <p:ph type="title"/>
          </p:nvPr>
        </p:nvSpPr>
        <p:spPr>
          <a:xfrm>
            <a:off x="839788" y="1600200"/>
            <a:ext cx="3932237" cy="1447800"/>
          </a:xfrm>
        </p:spPr>
        <p:txBody>
          <a:bodyPr anchor="b"/>
          <a:lstStyle>
            <a:lvl1pPr>
              <a:defRPr sz="3200">
                <a:latin typeface="Futura Medium" panose="020B0602020204020303" pitchFamily="34" charset="-79"/>
                <a:cs typeface="Futura Medium" panose="020B0602020204020303" pitchFamily="34" charset="-79"/>
              </a:defRPr>
            </a:lvl1pPr>
          </a:lstStyle>
          <a:p>
            <a:r>
              <a:rPr lang="en-US" dirty="0"/>
              <a:t>Click to edit Master title style</a:t>
            </a:r>
          </a:p>
        </p:txBody>
      </p:sp>
      <p:sp>
        <p:nvSpPr>
          <p:cNvPr id="3" name="Picture Placeholder 2">
            <a:extLst>
              <a:ext uri="{FF2B5EF4-FFF2-40B4-BE49-F238E27FC236}">
                <a16:creationId xmlns:a16="http://schemas.microsoft.com/office/drawing/2014/main" id="{2ECE5025-1B8B-AD4B-8E45-C48E3E1942CE}"/>
              </a:ext>
            </a:extLst>
          </p:cNvPr>
          <p:cNvSpPr>
            <a:spLocks noGrp="1"/>
          </p:cNvSpPr>
          <p:nvPr>
            <p:ph type="pic" idx="1"/>
          </p:nvPr>
        </p:nvSpPr>
        <p:spPr>
          <a:xfrm>
            <a:off x="5029200" y="1600200"/>
            <a:ext cx="6326188" cy="426085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a:extLst>
              <a:ext uri="{FF2B5EF4-FFF2-40B4-BE49-F238E27FC236}">
                <a16:creationId xmlns:a16="http://schemas.microsoft.com/office/drawing/2014/main" id="{DE12B1C1-488B-A743-B555-660AACD75FD5}"/>
              </a:ext>
            </a:extLst>
          </p:cNvPr>
          <p:cNvSpPr>
            <a:spLocks noGrp="1"/>
          </p:cNvSpPr>
          <p:nvPr>
            <p:ph type="body" sz="half" idx="2"/>
          </p:nvPr>
        </p:nvSpPr>
        <p:spPr>
          <a:xfrm>
            <a:off x="839788" y="3124200"/>
            <a:ext cx="3932237" cy="27447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6" name="Footer Placeholder 5">
            <a:extLst>
              <a:ext uri="{FF2B5EF4-FFF2-40B4-BE49-F238E27FC236}">
                <a16:creationId xmlns:a16="http://schemas.microsoft.com/office/drawing/2014/main" id="{CE70FD30-E4B2-0349-9A33-BF6A7B3DDB45}"/>
              </a:ext>
            </a:extLst>
          </p:cNvPr>
          <p:cNvSpPr>
            <a:spLocks noGrp="1"/>
          </p:cNvSpPr>
          <p:nvPr>
            <p:ph type="ftr" sz="quarter" idx="11"/>
          </p:nvPr>
        </p:nvSpPr>
        <p:spPr/>
        <p:txBody>
          <a:bodyPr/>
          <a:lstStyle/>
          <a:p>
            <a:r>
              <a:rPr lang="en-US" i="1" dirty="0"/>
              <a:t>Monograph Matters </a:t>
            </a:r>
            <a:r>
              <a:rPr lang="en-US" dirty="0"/>
              <a:t>is the companion website for the </a:t>
            </a:r>
            <a:r>
              <a:rPr lang="en-US" i="1" dirty="0"/>
              <a:t>Monographs of the Society for Research in Child Development</a:t>
            </a:r>
          </a:p>
        </p:txBody>
      </p:sp>
      <p:pic>
        <p:nvPicPr>
          <p:cNvPr id="9" name="Picture 8">
            <a:extLst>
              <a:ext uri="{FF2B5EF4-FFF2-40B4-BE49-F238E27FC236}">
                <a16:creationId xmlns:a16="http://schemas.microsoft.com/office/drawing/2014/main" id="{485FAB8C-D63B-4D17-87D5-0D73879862AA}"/>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0" y="-1"/>
            <a:ext cx="12192000" cy="1434353"/>
          </a:xfrm>
          <a:prstGeom prst="rect">
            <a:avLst/>
          </a:prstGeom>
        </p:spPr>
      </p:pic>
    </p:spTree>
    <p:extLst>
      <p:ext uri="{BB962C8B-B14F-4D97-AF65-F5344CB8AC3E}">
        <p14:creationId xmlns:p14="http://schemas.microsoft.com/office/powerpoint/2010/main" val="2372031029"/>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Title and Vertical Text">
    <p:spTree>
      <p:nvGrpSpPr>
        <p:cNvPr id="1" name=""/>
        <p:cNvGrpSpPr/>
        <p:nvPr/>
      </p:nvGrpSpPr>
      <p:grpSpPr>
        <a:xfrm>
          <a:off x="0" y="0"/>
          <a:ext cx="0" cy="0"/>
          <a:chOff x="0" y="0"/>
          <a:chExt cx="0" cy="0"/>
        </a:xfrm>
      </p:grpSpPr>
      <p:sp>
        <p:nvSpPr>
          <p:cNvPr id="3" name="Vertical Text Placeholder 2">
            <a:extLst>
              <a:ext uri="{FF2B5EF4-FFF2-40B4-BE49-F238E27FC236}">
                <a16:creationId xmlns:a16="http://schemas.microsoft.com/office/drawing/2014/main" id="{241D6573-DB55-704C-8359-BB596DDE824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Footer Placeholder 4">
            <a:extLst>
              <a:ext uri="{FF2B5EF4-FFF2-40B4-BE49-F238E27FC236}">
                <a16:creationId xmlns:a16="http://schemas.microsoft.com/office/drawing/2014/main" id="{8DE89199-8E06-3443-8461-EAEC5FE5F4E0}"/>
              </a:ext>
            </a:extLst>
          </p:cNvPr>
          <p:cNvSpPr>
            <a:spLocks noGrp="1"/>
          </p:cNvSpPr>
          <p:nvPr>
            <p:ph type="ftr" sz="quarter" idx="11"/>
          </p:nvPr>
        </p:nvSpPr>
        <p:spPr/>
        <p:txBody>
          <a:bodyPr/>
          <a:lstStyle/>
          <a:p>
            <a:r>
              <a:rPr lang="en-US" i="1" dirty="0"/>
              <a:t>Monograph Matters </a:t>
            </a:r>
            <a:r>
              <a:rPr lang="en-US" dirty="0"/>
              <a:t>is the companion website for the </a:t>
            </a:r>
            <a:r>
              <a:rPr lang="en-US" i="1" dirty="0"/>
              <a:t>Monographs of the Society for Research in Child Development</a:t>
            </a:r>
          </a:p>
        </p:txBody>
      </p:sp>
      <p:pic>
        <p:nvPicPr>
          <p:cNvPr id="8" name="Picture 7">
            <a:extLst>
              <a:ext uri="{FF2B5EF4-FFF2-40B4-BE49-F238E27FC236}">
                <a16:creationId xmlns:a16="http://schemas.microsoft.com/office/drawing/2014/main" id="{58B7DF79-E293-47F0-A3BA-723498619F7B}"/>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0" y="-1"/>
            <a:ext cx="12192000" cy="1434353"/>
          </a:xfrm>
          <a:prstGeom prst="rect">
            <a:avLst/>
          </a:prstGeom>
        </p:spPr>
      </p:pic>
      <p:sp>
        <p:nvSpPr>
          <p:cNvPr id="9" name="Title 1">
            <a:extLst>
              <a:ext uri="{FF2B5EF4-FFF2-40B4-BE49-F238E27FC236}">
                <a16:creationId xmlns:a16="http://schemas.microsoft.com/office/drawing/2014/main" id="{458DF128-4815-4A5F-B2BD-6098D64389C6}"/>
              </a:ext>
            </a:extLst>
          </p:cNvPr>
          <p:cNvSpPr>
            <a:spLocks noGrp="1"/>
          </p:cNvSpPr>
          <p:nvPr>
            <p:ph type="title"/>
          </p:nvPr>
        </p:nvSpPr>
        <p:spPr>
          <a:xfrm>
            <a:off x="838200" y="1524000"/>
            <a:ext cx="10515600" cy="762000"/>
          </a:xfrm>
        </p:spPr>
        <p:txBody>
          <a:bodyPr/>
          <a:lstStyle>
            <a:lvl1pPr>
              <a:defRPr>
                <a:latin typeface="Futura Medium" panose="020B0602020204020303" pitchFamily="34" charset="-79"/>
                <a:cs typeface="Futura Medium" panose="020B0602020204020303" pitchFamily="34" charset="-79"/>
              </a:defRPr>
            </a:lvl1pPr>
          </a:lstStyle>
          <a:p>
            <a:r>
              <a:rPr lang="en-US" dirty="0"/>
              <a:t>Click to edit Master title style</a:t>
            </a:r>
          </a:p>
        </p:txBody>
      </p:sp>
    </p:spTree>
    <p:extLst>
      <p:ext uri="{BB962C8B-B14F-4D97-AF65-F5344CB8AC3E}">
        <p14:creationId xmlns:p14="http://schemas.microsoft.com/office/powerpoint/2010/main" val="1740893637"/>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4FCDE8FF-17D3-484F-8112-7E55CF975A82}"/>
              </a:ext>
            </a:extLst>
          </p:cNvPr>
          <p:cNvSpPr>
            <a:spLocks noGrp="1"/>
          </p:cNvSpPr>
          <p:nvPr>
            <p:ph type="title" orient="vert"/>
          </p:nvPr>
        </p:nvSpPr>
        <p:spPr>
          <a:xfrm>
            <a:off x="9220200" y="1600199"/>
            <a:ext cx="2133600" cy="4576764"/>
          </a:xfrm>
        </p:spPr>
        <p:txBody>
          <a:bodyPr vert="eaVert"/>
          <a:lstStyle>
            <a:lvl1pPr>
              <a:defRPr>
                <a:latin typeface="Futura Medium" panose="020B0602020204020303" pitchFamily="34" charset="-79"/>
                <a:cs typeface="Futura Medium" panose="020B0602020204020303" pitchFamily="34" charset="-79"/>
              </a:defRPr>
            </a:lvl1pPr>
          </a:lstStyle>
          <a:p>
            <a:r>
              <a:rPr lang="en-US" dirty="0"/>
              <a:t>Click to edit Master title style</a:t>
            </a:r>
          </a:p>
        </p:txBody>
      </p:sp>
      <p:sp>
        <p:nvSpPr>
          <p:cNvPr id="3" name="Vertical Text Placeholder 2">
            <a:extLst>
              <a:ext uri="{FF2B5EF4-FFF2-40B4-BE49-F238E27FC236}">
                <a16:creationId xmlns:a16="http://schemas.microsoft.com/office/drawing/2014/main" id="{17828C7D-B426-5B42-8108-7D7BC788093E}"/>
              </a:ext>
            </a:extLst>
          </p:cNvPr>
          <p:cNvSpPr>
            <a:spLocks noGrp="1"/>
          </p:cNvSpPr>
          <p:nvPr>
            <p:ph type="body" orient="vert" idx="1"/>
          </p:nvPr>
        </p:nvSpPr>
        <p:spPr>
          <a:xfrm>
            <a:off x="838200" y="1600199"/>
            <a:ext cx="8229600" cy="4576763"/>
          </a:xfrm>
        </p:spPr>
        <p:txBody>
          <a:bodyPr vert="eaVe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Footer Placeholder 4">
            <a:extLst>
              <a:ext uri="{FF2B5EF4-FFF2-40B4-BE49-F238E27FC236}">
                <a16:creationId xmlns:a16="http://schemas.microsoft.com/office/drawing/2014/main" id="{7A4FDE0F-3FA1-AC42-9078-9BD795DB77D7}"/>
              </a:ext>
            </a:extLst>
          </p:cNvPr>
          <p:cNvSpPr>
            <a:spLocks noGrp="1"/>
          </p:cNvSpPr>
          <p:nvPr>
            <p:ph type="ftr" sz="quarter" idx="11"/>
          </p:nvPr>
        </p:nvSpPr>
        <p:spPr/>
        <p:txBody>
          <a:bodyPr/>
          <a:lstStyle/>
          <a:p>
            <a:r>
              <a:rPr lang="en-US" i="1" dirty="0"/>
              <a:t>Monograph Matters </a:t>
            </a:r>
            <a:r>
              <a:rPr lang="en-US" dirty="0"/>
              <a:t>is the companion website for the </a:t>
            </a:r>
            <a:r>
              <a:rPr lang="en-US" i="1" dirty="0"/>
              <a:t>Monographs of the Society for Research in Child Development</a:t>
            </a:r>
          </a:p>
        </p:txBody>
      </p:sp>
      <p:pic>
        <p:nvPicPr>
          <p:cNvPr id="8" name="Picture 7">
            <a:extLst>
              <a:ext uri="{FF2B5EF4-FFF2-40B4-BE49-F238E27FC236}">
                <a16:creationId xmlns:a16="http://schemas.microsoft.com/office/drawing/2014/main" id="{81668D1E-47E4-47C7-8148-1BE43934C483}"/>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0" y="-1"/>
            <a:ext cx="12192000" cy="1434353"/>
          </a:xfrm>
          <a:prstGeom prst="rect">
            <a:avLst/>
          </a:prstGeom>
        </p:spPr>
      </p:pic>
    </p:spTree>
    <p:extLst>
      <p:ext uri="{BB962C8B-B14F-4D97-AF65-F5344CB8AC3E}">
        <p14:creationId xmlns:p14="http://schemas.microsoft.com/office/powerpoint/2010/main" val="377457837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theme" Target="../theme/theme2.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08CF508C-FA11-4A10-8898-A32FFFA0AFE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8EA0BD82-DA9F-4565-BE2E-3C5B7ACCE216}"/>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E9A6085-AB87-4CAF-A1AA-B023F3F043E3}"/>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BDCDD97-9CD9-454D-AF53-2BF61D6E21E4}" type="datetime1">
              <a:rPr lang="en-CA" smtClean="0"/>
              <a:t>2024-08-16</a:t>
            </a:fld>
            <a:endParaRPr lang="en-US"/>
          </a:p>
        </p:txBody>
      </p:sp>
      <p:sp>
        <p:nvSpPr>
          <p:cNvPr id="5" name="Footer Placeholder 4">
            <a:extLst>
              <a:ext uri="{FF2B5EF4-FFF2-40B4-BE49-F238E27FC236}">
                <a16:creationId xmlns:a16="http://schemas.microsoft.com/office/drawing/2014/main" id="{C9C017E2-0401-40DE-9048-FEEB2C33F72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F4DD93D1-0CD8-473F-AE78-1F43A5A5086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5AFA213-6A0A-40E1-A9E6-598D2814C1F0}" type="slidenum">
              <a:rPr lang="en-US" smtClean="0"/>
              <a:t>‹#›</a:t>
            </a:fld>
            <a:endParaRPr lang="en-US"/>
          </a:p>
        </p:txBody>
      </p:sp>
    </p:spTree>
    <p:extLst>
      <p:ext uri="{BB962C8B-B14F-4D97-AF65-F5344CB8AC3E}">
        <p14:creationId xmlns:p14="http://schemas.microsoft.com/office/powerpoint/2010/main" val="17553531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EC6FC99-913B-E743-BA57-DADC92D61AA2}"/>
              </a:ext>
            </a:extLst>
          </p:cNvPr>
          <p:cNvSpPr>
            <a:spLocks noGrp="1"/>
          </p:cNvSpPr>
          <p:nvPr>
            <p:ph type="title"/>
          </p:nvPr>
        </p:nvSpPr>
        <p:spPr>
          <a:xfrm>
            <a:off x="838200" y="1524000"/>
            <a:ext cx="10515600" cy="762000"/>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BA1C4626-FBE9-9240-8882-B17A956D4BAE}"/>
              </a:ext>
            </a:extLst>
          </p:cNvPr>
          <p:cNvSpPr>
            <a:spLocks noGrp="1"/>
          </p:cNvSpPr>
          <p:nvPr>
            <p:ph type="body" idx="1"/>
          </p:nvPr>
        </p:nvSpPr>
        <p:spPr>
          <a:xfrm>
            <a:off x="838200" y="2375649"/>
            <a:ext cx="10515600" cy="3801314"/>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Footer Placeholder 4">
            <a:extLst>
              <a:ext uri="{FF2B5EF4-FFF2-40B4-BE49-F238E27FC236}">
                <a16:creationId xmlns:a16="http://schemas.microsoft.com/office/drawing/2014/main" id="{1E36DAF4-3E40-324B-BDF0-46375F7B9F57}"/>
              </a:ext>
            </a:extLst>
          </p:cNvPr>
          <p:cNvSpPr>
            <a:spLocks noGrp="1"/>
          </p:cNvSpPr>
          <p:nvPr>
            <p:ph type="ftr" sz="quarter" idx="3"/>
          </p:nvPr>
        </p:nvSpPr>
        <p:spPr>
          <a:xfrm>
            <a:off x="152400" y="6430962"/>
            <a:ext cx="8686800" cy="350838"/>
          </a:xfrm>
          <a:prstGeom prst="rect">
            <a:avLst/>
          </a:prstGeom>
        </p:spPr>
        <p:txBody>
          <a:bodyPr vert="horz" lIns="91440" tIns="45720" rIns="91440" bIns="45720" rtlCol="0" anchor="ctr"/>
          <a:lstStyle>
            <a:lvl1pPr algn="l">
              <a:defRPr sz="1200">
                <a:solidFill>
                  <a:schemeClr val="tx1">
                    <a:lumMod val="75000"/>
                    <a:lumOff val="25000"/>
                  </a:schemeClr>
                </a:solidFill>
                <a:latin typeface="+mn-lt"/>
              </a:defRPr>
            </a:lvl1pPr>
          </a:lstStyle>
          <a:p>
            <a:r>
              <a:rPr lang="en-US" i="1" dirty="0"/>
              <a:t>Monograph Matters </a:t>
            </a:r>
            <a:r>
              <a:rPr lang="en-US" dirty="0"/>
              <a:t>is the companion website for </a:t>
            </a:r>
            <a:r>
              <a:rPr lang="en-US" i="1" dirty="0"/>
              <a:t>the Monographs of the Society for Research in Child Development</a:t>
            </a:r>
          </a:p>
        </p:txBody>
      </p:sp>
    </p:spTree>
    <p:extLst>
      <p:ext uri="{BB962C8B-B14F-4D97-AF65-F5344CB8AC3E}">
        <p14:creationId xmlns:p14="http://schemas.microsoft.com/office/powerpoint/2010/main" val="158678977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Lst>
  <p:hf sldNum="0" hdr="0" dt="0"/>
  <p:txStyles>
    <p:titleStyle>
      <a:lvl1pPr algn="ctr" defTabSz="914400" rtl="0" eaLnBrk="1" latinLnBrk="0" hangingPunct="1">
        <a:lnSpc>
          <a:spcPct val="90000"/>
        </a:lnSpc>
        <a:spcBef>
          <a:spcPct val="0"/>
        </a:spcBef>
        <a:buNone/>
        <a:defRPr sz="3600" b="1" kern="1200">
          <a:solidFill>
            <a:schemeClr val="tx1"/>
          </a:solidFill>
          <a:latin typeface="Futura Std Medium" panose="020B0702020204020203" pitchFamily="34" charset="0"/>
          <a:ea typeface="+mj-ea"/>
          <a:cs typeface="+mj-cs"/>
        </a:defRPr>
      </a:lvl1pPr>
    </p:titleStyle>
    <p:bodyStyle>
      <a:lvl1pPr marL="0" indent="0" algn="l" defTabSz="914400" rtl="0" eaLnBrk="1" latinLnBrk="0" hangingPunct="1">
        <a:lnSpc>
          <a:spcPct val="90000"/>
        </a:lnSpc>
        <a:spcBef>
          <a:spcPts val="1000"/>
        </a:spcBef>
        <a:buFont typeface="Arial" panose="020B0604020202020204" pitchFamily="34" charset="0"/>
        <a:buNone/>
        <a:defRPr sz="2800" b="1"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video" Target="../media/media1.mp4"/><Relationship Id="rId1" Type="http://schemas.microsoft.com/office/2007/relationships/media" Target="../media/media1.mp4"/><Relationship Id="rId5" Type="http://schemas.openxmlformats.org/officeDocument/2006/relationships/image" Target="../media/image4.png"/><Relationship Id="rId4" Type="http://schemas.openxmlformats.org/officeDocument/2006/relationships/notesSlide" Target="../notesSlides/notesSlide1.xml"/></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2.xml"/><Relationship Id="rId7" Type="http://schemas.openxmlformats.org/officeDocument/2006/relationships/image" Target="../media/image6.png"/><Relationship Id="rId2" Type="http://schemas.openxmlformats.org/officeDocument/2006/relationships/audio" Target="../media/media2.m4a"/><Relationship Id="rId1" Type="http://schemas.microsoft.com/office/2007/relationships/media" Target="../media/media2.m4a"/><Relationship Id="rId6" Type="http://schemas.openxmlformats.org/officeDocument/2006/relationships/hyperlink" Target="https://doi.10.1111.mono.12477/" TargetMode="External"/><Relationship Id="rId5" Type="http://schemas.openxmlformats.org/officeDocument/2006/relationships/image" Target="../media/image5.jpg"/><Relationship Id="rId4" Type="http://schemas.openxmlformats.org/officeDocument/2006/relationships/notesSlide" Target="../notesSlides/notesSlide2.xml"/></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3.m4a"/><Relationship Id="rId1" Type="http://schemas.microsoft.com/office/2007/relationships/media" Target="../media/media3.m4a"/><Relationship Id="rId6" Type="http://schemas.openxmlformats.org/officeDocument/2006/relationships/image" Target="../media/image6.png"/><Relationship Id="rId5" Type="http://schemas.openxmlformats.org/officeDocument/2006/relationships/image" Target="../media/image7.jpg"/><Relationship Id="rId4" Type="http://schemas.openxmlformats.org/officeDocument/2006/relationships/notesSlide" Target="../notesSlides/notesSlide3.xml"/></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6.xml"/><Relationship Id="rId2" Type="http://schemas.openxmlformats.org/officeDocument/2006/relationships/audio" Target="../media/media4.m4a"/><Relationship Id="rId1" Type="http://schemas.microsoft.com/office/2007/relationships/media" Target="../media/media4.m4a"/><Relationship Id="rId5" Type="http://schemas.openxmlformats.org/officeDocument/2006/relationships/image" Target="../media/image6.png"/><Relationship Id="rId4" Type="http://schemas.openxmlformats.org/officeDocument/2006/relationships/notesSlide" Target="../notesSlides/notesSlide4.xml"/></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6.xml"/><Relationship Id="rId2" Type="http://schemas.openxmlformats.org/officeDocument/2006/relationships/audio" Target="../media/media5.m4a"/><Relationship Id="rId1" Type="http://schemas.microsoft.com/office/2007/relationships/media" Target="../media/media5.m4a"/><Relationship Id="rId5" Type="http://schemas.openxmlformats.org/officeDocument/2006/relationships/image" Target="../media/image6.png"/><Relationship Id="rId4" Type="http://schemas.openxmlformats.org/officeDocument/2006/relationships/notesSlide" Target="../notesSlides/notesSlide5.xml"/></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7.xml"/><Relationship Id="rId7" Type="http://schemas.openxmlformats.org/officeDocument/2006/relationships/image" Target="../media/image6.png"/><Relationship Id="rId2" Type="http://schemas.openxmlformats.org/officeDocument/2006/relationships/audio" Target="../media/media6.m4a"/><Relationship Id="rId1" Type="http://schemas.microsoft.com/office/2007/relationships/media" Target="../media/media6.m4a"/><Relationship Id="rId6" Type="http://schemas.microsoft.com/office/2007/relationships/hdphoto" Target="../media/hdphoto1.wdp"/><Relationship Id="rId5" Type="http://schemas.openxmlformats.org/officeDocument/2006/relationships/image" Target="../media/image8.png"/><Relationship Id="rId4" Type="http://schemas.openxmlformats.org/officeDocument/2006/relationships/notesSlide" Target="../notesSlides/notesSlide6.xml"/></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7.m4a"/><Relationship Id="rId1" Type="http://schemas.microsoft.com/office/2007/relationships/media" Target="../media/media7.m4a"/><Relationship Id="rId6" Type="http://schemas.openxmlformats.org/officeDocument/2006/relationships/image" Target="../media/image6.png"/><Relationship Id="rId5" Type="http://schemas.openxmlformats.org/officeDocument/2006/relationships/image" Target="../media/image9.png"/><Relationship Id="rId4" Type="http://schemas.openxmlformats.org/officeDocument/2006/relationships/notesSlide" Target="../notesSlides/notesSlide7.xml"/></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8.m4a"/><Relationship Id="rId1" Type="http://schemas.microsoft.com/office/2007/relationships/media" Target="../media/media8.m4a"/><Relationship Id="rId6" Type="http://schemas.openxmlformats.org/officeDocument/2006/relationships/image" Target="../media/image6.png"/><Relationship Id="rId5" Type="http://schemas.openxmlformats.org/officeDocument/2006/relationships/image" Target="../media/image10.png"/><Relationship Id="rId4" Type="http://schemas.openxmlformats.org/officeDocument/2006/relationships/notesSlide" Target="../notesSlides/notesSlide8.xml"/></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9.m4a"/><Relationship Id="rId1" Type="http://schemas.microsoft.com/office/2007/relationships/media" Target="../media/media9.m4a"/><Relationship Id="rId6" Type="http://schemas.openxmlformats.org/officeDocument/2006/relationships/image" Target="../media/image6.png"/><Relationship Id="rId5" Type="http://schemas.openxmlformats.org/officeDocument/2006/relationships/image" Target="../media/image11.jpg"/><Relationship Id="rId4" Type="http://schemas.openxmlformats.org/officeDocument/2006/relationships/notesSlide" Target="../notesSlides/notesSlide9.xml"/></Relationships>
</file>

<file path=ppt/slides/_rels/slide11.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10.m4a"/><Relationship Id="rId1" Type="http://schemas.microsoft.com/office/2007/relationships/media" Target="../media/media10.m4a"/><Relationship Id="rId6" Type="http://schemas.openxmlformats.org/officeDocument/2006/relationships/image" Target="../media/image6.png"/><Relationship Id="rId5" Type="http://schemas.openxmlformats.org/officeDocument/2006/relationships/image" Target="../media/image12.jpg"/><Relationship Id="rId4" Type="http://schemas.openxmlformats.org/officeDocument/2006/relationships/notesSlide" Target="../notesSlides/notesSlide10.xml"/></Relationships>
</file>

<file path=ppt/slides/_rels/slide12.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11.m4a"/><Relationship Id="rId1" Type="http://schemas.microsoft.com/office/2007/relationships/media" Target="../media/media11.m4a"/><Relationship Id="rId6" Type="http://schemas.openxmlformats.org/officeDocument/2006/relationships/image" Target="../media/image6.png"/><Relationship Id="rId5" Type="http://schemas.openxmlformats.org/officeDocument/2006/relationships/image" Target="../media/image13.png"/><Relationship Id="rId4" Type="http://schemas.openxmlformats.org/officeDocument/2006/relationships/notesSlide" Target="../notesSlides/notesSlide11.xml"/></Relationships>
</file>

<file path=ppt/slides/_rels/slide1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2.m4a"/><Relationship Id="rId1" Type="http://schemas.microsoft.com/office/2007/relationships/media" Target="../media/media12.m4a"/><Relationship Id="rId5" Type="http://schemas.openxmlformats.org/officeDocument/2006/relationships/image" Target="../media/image6.png"/><Relationship Id="rId4" Type="http://schemas.openxmlformats.org/officeDocument/2006/relationships/notesSlide" Target="../notesSlides/notesSlide12.xml"/></Relationships>
</file>

<file path=ppt/slides/_rels/slide14.xml.rels><?xml version="1.0" encoding="UTF-8" standalone="yes"?>
<Relationships xmlns="http://schemas.openxmlformats.org/package/2006/relationships"><Relationship Id="rId8" Type="http://schemas.openxmlformats.org/officeDocument/2006/relationships/image" Target="../media/image17.jpeg"/><Relationship Id="rId13" Type="http://schemas.openxmlformats.org/officeDocument/2006/relationships/image" Target="../media/image22.jpg"/><Relationship Id="rId18" Type="http://schemas.openxmlformats.org/officeDocument/2006/relationships/image" Target="../media/image27.jpeg"/><Relationship Id="rId3" Type="http://schemas.openxmlformats.org/officeDocument/2006/relationships/slideLayout" Target="../slideLayouts/slideLayout7.xml"/><Relationship Id="rId7" Type="http://schemas.openxmlformats.org/officeDocument/2006/relationships/image" Target="../media/image16.jpg"/><Relationship Id="rId12" Type="http://schemas.openxmlformats.org/officeDocument/2006/relationships/image" Target="../media/image21.jpeg"/><Relationship Id="rId17" Type="http://schemas.openxmlformats.org/officeDocument/2006/relationships/image" Target="../media/image26.jpeg"/><Relationship Id="rId2" Type="http://schemas.openxmlformats.org/officeDocument/2006/relationships/audio" Target="../media/media13.m4a"/><Relationship Id="rId16" Type="http://schemas.openxmlformats.org/officeDocument/2006/relationships/image" Target="../media/image25.jpeg"/><Relationship Id="rId1" Type="http://schemas.microsoft.com/office/2007/relationships/media" Target="../media/media13.m4a"/><Relationship Id="rId6" Type="http://schemas.openxmlformats.org/officeDocument/2006/relationships/image" Target="../media/image15.jpeg"/><Relationship Id="rId11" Type="http://schemas.openxmlformats.org/officeDocument/2006/relationships/image" Target="../media/image20.jpg"/><Relationship Id="rId5" Type="http://schemas.openxmlformats.org/officeDocument/2006/relationships/image" Target="../media/image14.jpg"/><Relationship Id="rId15" Type="http://schemas.openxmlformats.org/officeDocument/2006/relationships/image" Target="../media/image24.jpg"/><Relationship Id="rId10" Type="http://schemas.openxmlformats.org/officeDocument/2006/relationships/image" Target="../media/image19.jpeg"/><Relationship Id="rId19" Type="http://schemas.openxmlformats.org/officeDocument/2006/relationships/image" Target="../media/image6.png"/><Relationship Id="rId4" Type="http://schemas.openxmlformats.org/officeDocument/2006/relationships/notesSlide" Target="../notesSlides/notesSlide13.xml"/><Relationship Id="rId9" Type="http://schemas.openxmlformats.org/officeDocument/2006/relationships/image" Target="../media/image18.jpeg"/><Relationship Id="rId14" Type="http://schemas.openxmlformats.org/officeDocument/2006/relationships/image" Target="../media/image23.JPG"/></Relationships>
</file>

<file path=ppt/slides/_rels/slide1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4.m4a"/><Relationship Id="rId1" Type="http://schemas.microsoft.com/office/2007/relationships/media" Target="../media/media14.m4a"/><Relationship Id="rId5" Type="http://schemas.openxmlformats.org/officeDocument/2006/relationships/image" Target="../media/image6.png"/><Relationship Id="rId4" Type="http://schemas.openxmlformats.org/officeDocument/2006/relationships/notesSlide" Target="../notesSlides/notesSlide14.xml"/></Relationships>
</file>

<file path=ppt/slides/_rels/slide1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5.m4a"/><Relationship Id="rId1" Type="http://schemas.microsoft.com/office/2007/relationships/media" Target="../media/media15.m4a"/><Relationship Id="rId5" Type="http://schemas.openxmlformats.org/officeDocument/2006/relationships/image" Target="../media/image6.png"/><Relationship Id="rId4" Type="http://schemas.openxmlformats.org/officeDocument/2006/relationships/notesSlide" Target="../notesSlides/notesSlide15.xml"/></Relationships>
</file>

<file path=ppt/slides/_rels/slide1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6.m4a"/><Relationship Id="rId1" Type="http://schemas.microsoft.com/office/2007/relationships/media" Target="../media/media16.m4a"/><Relationship Id="rId5" Type="http://schemas.openxmlformats.org/officeDocument/2006/relationships/image" Target="../media/image6.png"/><Relationship Id="rId4" Type="http://schemas.openxmlformats.org/officeDocument/2006/relationships/notesSlide" Target="../notesSlides/notesSlide16.xml"/></Relationships>
</file>

<file path=ppt/slides/_rels/slide1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7.m4a"/><Relationship Id="rId1" Type="http://schemas.microsoft.com/office/2007/relationships/media" Target="../media/media17.m4a"/><Relationship Id="rId5" Type="http://schemas.openxmlformats.org/officeDocument/2006/relationships/image" Target="../media/image6.png"/><Relationship Id="rId4" Type="http://schemas.openxmlformats.org/officeDocument/2006/relationships/notesSlide" Target="../notesSlides/notesSlide17.xml"/></Relationships>
</file>

<file path=ppt/slides/_rels/slide19.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8.m4a"/><Relationship Id="rId1" Type="http://schemas.microsoft.com/office/2007/relationships/media" Target="../media/media18.m4a"/><Relationship Id="rId5" Type="http://schemas.openxmlformats.org/officeDocument/2006/relationships/image" Target="../media/image6.png"/><Relationship Id="rId4" Type="http://schemas.openxmlformats.org/officeDocument/2006/relationships/notesSlide" Target="../notesSlides/notesSlide18.xml"/></Relationships>
</file>

<file path=ppt/slides/_rels/slide20.xml.rels><?xml version="1.0" encoding="UTF-8" standalone="yes"?>
<Relationships xmlns="http://schemas.openxmlformats.org/package/2006/relationships"><Relationship Id="rId8" Type="http://schemas.microsoft.com/office/2007/relationships/hdphoto" Target="../media/hdphoto3.wdp"/><Relationship Id="rId13" Type="http://schemas.openxmlformats.org/officeDocument/2006/relationships/image" Target="../media/image33.jpeg"/><Relationship Id="rId3" Type="http://schemas.openxmlformats.org/officeDocument/2006/relationships/slideLayout" Target="../slideLayouts/slideLayout6.xml"/><Relationship Id="rId7" Type="http://schemas.openxmlformats.org/officeDocument/2006/relationships/image" Target="../media/image29.png"/><Relationship Id="rId12" Type="http://schemas.openxmlformats.org/officeDocument/2006/relationships/image" Target="../media/image32.jpeg"/><Relationship Id="rId2" Type="http://schemas.openxmlformats.org/officeDocument/2006/relationships/audio" Target="../media/media19.m4a"/><Relationship Id="rId1" Type="http://schemas.microsoft.com/office/2007/relationships/media" Target="../media/media19.m4a"/><Relationship Id="rId6" Type="http://schemas.microsoft.com/office/2007/relationships/hdphoto" Target="../media/hdphoto2.wdp"/><Relationship Id="rId11" Type="http://schemas.openxmlformats.org/officeDocument/2006/relationships/image" Target="../media/image31.jpeg"/><Relationship Id="rId5" Type="http://schemas.openxmlformats.org/officeDocument/2006/relationships/image" Target="../media/image28.png"/><Relationship Id="rId10" Type="http://schemas.microsoft.com/office/2007/relationships/hdphoto" Target="../media/hdphoto4.wdp"/><Relationship Id="rId4" Type="http://schemas.openxmlformats.org/officeDocument/2006/relationships/notesSlide" Target="../notesSlides/notesSlide19.xml"/><Relationship Id="rId9" Type="http://schemas.openxmlformats.org/officeDocument/2006/relationships/image" Target="../media/image30.png"/><Relationship Id="rId14" Type="http://schemas.openxmlformats.org/officeDocument/2006/relationships/image" Target="../media/image6.png"/></Relationships>
</file>

<file path=ppt/slides/_rels/slide21.xml.rels><?xml version="1.0" encoding="UTF-8" standalone="yes"?>
<Relationships xmlns="http://schemas.openxmlformats.org/package/2006/relationships"><Relationship Id="rId8" Type="http://schemas.openxmlformats.org/officeDocument/2006/relationships/image" Target="../media/image37.jpeg"/><Relationship Id="rId3" Type="http://schemas.openxmlformats.org/officeDocument/2006/relationships/slideLayout" Target="../slideLayouts/slideLayout6.xml"/><Relationship Id="rId7" Type="http://schemas.openxmlformats.org/officeDocument/2006/relationships/image" Target="../media/image36.jpeg"/><Relationship Id="rId2" Type="http://schemas.openxmlformats.org/officeDocument/2006/relationships/audio" Target="../media/media20.m4a"/><Relationship Id="rId1" Type="http://schemas.microsoft.com/office/2007/relationships/media" Target="../media/media20.m4a"/><Relationship Id="rId6" Type="http://schemas.openxmlformats.org/officeDocument/2006/relationships/image" Target="../media/image35.jpeg"/><Relationship Id="rId5" Type="http://schemas.openxmlformats.org/officeDocument/2006/relationships/image" Target="../media/image34.jpeg"/><Relationship Id="rId4" Type="http://schemas.openxmlformats.org/officeDocument/2006/relationships/notesSlide" Target="../notesSlides/notesSlide20.xml"/><Relationship Id="rId9" Type="http://schemas.openxmlformats.org/officeDocument/2006/relationships/image" Target="../media/image6.png"/></Relationships>
</file>

<file path=ppt/slides/_rels/slide22.xml.rels><?xml version="1.0" encoding="UTF-8" standalone="yes"?>
<Relationships xmlns="http://schemas.openxmlformats.org/package/2006/relationships"><Relationship Id="rId3" Type="http://schemas.openxmlformats.org/officeDocument/2006/relationships/slideLayout" Target="../slideLayouts/slideLayout6.xml"/><Relationship Id="rId2" Type="http://schemas.openxmlformats.org/officeDocument/2006/relationships/audio" Target="../media/media21.m4a"/><Relationship Id="rId1" Type="http://schemas.microsoft.com/office/2007/relationships/media" Target="../media/media21.m4a"/><Relationship Id="rId6" Type="http://schemas.openxmlformats.org/officeDocument/2006/relationships/image" Target="../media/image6.png"/><Relationship Id="rId5" Type="http://schemas.openxmlformats.org/officeDocument/2006/relationships/image" Target="../media/image38.jpeg"/><Relationship Id="rId4" Type="http://schemas.openxmlformats.org/officeDocument/2006/relationships/notesSlide" Target="../notesSlides/notesSlide21.xml"/></Relationships>
</file>

<file path=ppt/slides/_rels/slide23.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slideLayout" Target="../slideLayouts/slideLayout6.xml"/><Relationship Id="rId7" Type="http://schemas.openxmlformats.org/officeDocument/2006/relationships/image" Target="../media/image41.jpeg"/><Relationship Id="rId2" Type="http://schemas.openxmlformats.org/officeDocument/2006/relationships/audio" Target="../media/media22.m4a"/><Relationship Id="rId1" Type="http://schemas.microsoft.com/office/2007/relationships/media" Target="../media/media22.m4a"/><Relationship Id="rId6" Type="http://schemas.openxmlformats.org/officeDocument/2006/relationships/image" Target="../media/image40.jpeg"/><Relationship Id="rId5" Type="http://schemas.openxmlformats.org/officeDocument/2006/relationships/image" Target="../media/image39.jpeg"/><Relationship Id="rId4" Type="http://schemas.openxmlformats.org/officeDocument/2006/relationships/notesSlide" Target="../notesSlides/notesSlide22.xml"/></Relationships>
</file>

<file path=ppt/slides/_rels/slide24.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23.m4a"/><Relationship Id="rId1" Type="http://schemas.microsoft.com/office/2007/relationships/media" Target="../media/media23.m4a"/><Relationship Id="rId5" Type="http://schemas.openxmlformats.org/officeDocument/2006/relationships/image" Target="../media/image6.png"/><Relationship Id="rId4" Type="http://schemas.openxmlformats.org/officeDocument/2006/relationships/notesSlide" Target="../notesSlides/notesSlide23.xml"/></Relationships>
</file>

<file path=ppt/slides/_rels/slide25.xml.rels><?xml version="1.0" encoding="UTF-8" standalone="yes"?>
<Relationships xmlns="http://schemas.openxmlformats.org/package/2006/relationships"><Relationship Id="rId3" Type="http://schemas.openxmlformats.org/officeDocument/2006/relationships/slideLayout" Target="../slideLayouts/slideLayout7.xml"/><Relationship Id="rId7" Type="http://schemas.openxmlformats.org/officeDocument/2006/relationships/image" Target="../media/image6.png"/><Relationship Id="rId2" Type="http://schemas.openxmlformats.org/officeDocument/2006/relationships/audio" Target="../media/media24.m4a"/><Relationship Id="rId1" Type="http://schemas.microsoft.com/office/2007/relationships/media" Target="../media/media24.m4a"/><Relationship Id="rId6" Type="http://schemas.openxmlformats.org/officeDocument/2006/relationships/image" Target="../media/image43.png"/><Relationship Id="rId5" Type="http://schemas.openxmlformats.org/officeDocument/2006/relationships/image" Target="../media/image42.png"/><Relationship Id="rId4" Type="http://schemas.openxmlformats.org/officeDocument/2006/relationships/notesSlide" Target="../notesSlides/notesSlide24.xml"/></Relationships>
</file>

<file path=ppt/slides/_rels/slide26.xml.rels><?xml version="1.0" encoding="UTF-8" standalone="yes"?>
<Relationships xmlns="http://schemas.openxmlformats.org/package/2006/relationships"><Relationship Id="rId3" Type="http://schemas.openxmlformats.org/officeDocument/2006/relationships/slideLayout" Target="../slideLayouts/slideLayout7.xml"/><Relationship Id="rId7" Type="http://schemas.openxmlformats.org/officeDocument/2006/relationships/image" Target="../media/image6.png"/><Relationship Id="rId2" Type="http://schemas.openxmlformats.org/officeDocument/2006/relationships/audio" Target="../media/media25.m4a"/><Relationship Id="rId1" Type="http://schemas.microsoft.com/office/2007/relationships/media" Target="../media/media25.m4a"/><Relationship Id="rId6" Type="http://schemas.openxmlformats.org/officeDocument/2006/relationships/image" Target="../media/image45.png"/><Relationship Id="rId5" Type="http://schemas.openxmlformats.org/officeDocument/2006/relationships/image" Target="../media/image44.png"/><Relationship Id="rId4" Type="http://schemas.openxmlformats.org/officeDocument/2006/relationships/notesSlide" Target="../notesSlides/notesSlide25.xml"/></Relationships>
</file>

<file path=ppt/slides/_rels/slide27.xml.rels><?xml version="1.0" encoding="UTF-8" standalone="yes"?>
<Relationships xmlns="http://schemas.openxmlformats.org/package/2006/relationships"><Relationship Id="rId8" Type="http://schemas.microsoft.com/office/2007/relationships/hdphoto" Target="../media/hdphoto5.wdp"/><Relationship Id="rId3" Type="http://schemas.openxmlformats.org/officeDocument/2006/relationships/slideLayout" Target="../slideLayouts/slideLayout6.xml"/><Relationship Id="rId7" Type="http://schemas.openxmlformats.org/officeDocument/2006/relationships/image" Target="../media/image47.png"/><Relationship Id="rId12" Type="http://schemas.openxmlformats.org/officeDocument/2006/relationships/image" Target="../media/image6.png"/><Relationship Id="rId2" Type="http://schemas.openxmlformats.org/officeDocument/2006/relationships/audio" Target="../media/media26.m4a"/><Relationship Id="rId1" Type="http://schemas.microsoft.com/office/2007/relationships/media" Target="../media/media26.m4a"/><Relationship Id="rId6" Type="http://schemas.openxmlformats.org/officeDocument/2006/relationships/hyperlink" Target="https://pixabay.com/en/candy-pieces-sweet-sugar-treat-25390/" TargetMode="External"/><Relationship Id="rId11" Type="http://schemas.microsoft.com/office/2007/relationships/hdphoto" Target="../media/hdphoto7.wdp"/><Relationship Id="rId5" Type="http://schemas.openxmlformats.org/officeDocument/2006/relationships/image" Target="../media/image46.png"/><Relationship Id="rId10" Type="http://schemas.openxmlformats.org/officeDocument/2006/relationships/image" Target="../media/image48.png"/><Relationship Id="rId4" Type="http://schemas.openxmlformats.org/officeDocument/2006/relationships/notesSlide" Target="../notesSlides/notesSlide26.xml"/><Relationship Id="rId9" Type="http://schemas.microsoft.com/office/2007/relationships/hdphoto" Target="../media/hdphoto6.wdp"/></Relationships>
</file>

<file path=ppt/slides/_rels/slide28.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27.m4a"/><Relationship Id="rId1" Type="http://schemas.microsoft.com/office/2007/relationships/media" Target="../media/media27.m4a"/><Relationship Id="rId6" Type="http://schemas.openxmlformats.org/officeDocument/2006/relationships/image" Target="../media/image6.png"/><Relationship Id="rId5" Type="http://schemas.openxmlformats.org/officeDocument/2006/relationships/image" Target="../media/image49.png"/><Relationship Id="rId4" Type="http://schemas.openxmlformats.org/officeDocument/2006/relationships/notesSlide" Target="../notesSlides/notesSlide27.xml"/></Relationships>
</file>

<file path=ppt/slides/_rels/slide29.xml.rels><?xml version="1.0" encoding="UTF-8" standalone="yes"?>
<Relationships xmlns="http://schemas.openxmlformats.org/package/2006/relationships"><Relationship Id="rId3" Type="http://schemas.openxmlformats.org/officeDocument/2006/relationships/slideLayout" Target="../slideLayouts/slideLayout6.xml"/><Relationship Id="rId2" Type="http://schemas.openxmlformats.org/officeDocument/2006/relationships/audio" Target="../media/media28.m4a"/><Relationship Id="rId1" Type="http://schemas.microsoft.com/office/2007/relationships/media" Target="../media/media28.m4a"/><Relationship Id="rId5" Type="http://schemas.openxmlformats.org/officeDocument/2006/relationships/image" Target="../media/image6.png"/><Relationship Id="rId4" Type="http://schemas.openxmlformats.org/officeDocument/2006/relationships/notesSlide" Target="../notesSlides/notesSlide28.xml"/></Relationships>
</file>

<file path=ppt/slides/_rels/slide30.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audio" Target="../media/media29.m4a"/><Relationship Id="rId1" Type="http://schemas.microsoft.com/office/2007/relationships/media" Target="../media/media29.m4a"/><Relationship Id="rId5" Type="http://schemas.openxmlformats.org/officeDocument/2006/relationships/image" Target="../media/image6.png"/><Relationship Id="rId4" Type="http://schemas.openxmlformats.org/officeDocument/2006/relationships/notesSlide" Target="../notesSlides/notesSlide29.xml"/></Relationships>
</file>

<file path=ppt/slides/_rels/slide31.xml.rels><?xml version="1.0" encoding="UTF-8" standalone="yes"?>
<Relationships xmlns="http://schemas.openxmlformats.org/package/2006/relationships"><Relationship Id="rId3" Type="http://schemas.openxmlformats.org/officeDocument/2006/relationships/slideLayout" Target="../slideLayouts/slideLayout4.xml"/><Relationship Id="rId2" Type="http://schemas.openxmlformats.org/officeDocument/2006/relationships/audio" Target="../media/media30.m4a"/><Relationship Id="rId1" Type="http://schemas.microsoft.com/office/2007/relationships/media" Target="../media/media30.m4a"/><Relationship Id="rId5" Type="http://schemas.openxmlformats.org/officeDocument/2006/relationships/image" Target="../media/image6.png"/><Relationship Id="rId4" Type="http://schemas.openxmlformats.org/officeDocument/2006/relationships/notesSlide" Target="../notesSlides/notesSlide30.xml"/></Relationships>
</file>

<file path=ppt/slides/_rels/slide32.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audio" Target="../media/media31.m4a"/><Relationship Id="rId1" Type="http://schemas.microsoft.com/office/2007/relationships/media" Target="../media/media31.m4a"/><Relationship Id="rId4" Type="http://schemas.openxmlformats.org/officeDocument/2006/relationships/image" Target="../media/image6.png"/></Relationships>
</file>

<file path=ppt/slides/_rels/slide33.xml.rels><?xml version="1.0" encoding="UTF-8" standalone="yes"?>
<Relationships xmlns="http://schemas.openxmlformats.org/package/2006/relationships"><Relationship Id="rId3" Type="http://schemas.openxmlformats.org/officeDocument/2006/relationships/slideLayout" Target="../slideLayouts/slideLayout4.xml"/><Relationship Id="rId2" Type="http://schemas.openxmlformats.org/officeDocument/2006/relationships/audio" Target="../media/media32.m4a"/><Relationship Id="rId1" Type="http://schemas.microsoft.com/office/2007/relationships/media" Target="../media/media32.m4a"/><Relationship Id="rId5" Type="http://schemas.openxmlformats.org/officeDocument/2006/relationships/image" Target="../media/image6.png"/><Relationship Id="rId4" Type="http://schemas.openxmlformats.org/officeDocument/2006/relationships/notesSlide" Target="../notesSlides/notesSlide31.xml"/></Relationships>
</file>

<file path=ppt/slides/_rels/slide34.xml.rels><?xml version="1.0" encoding="UTF-8" standalone="yes"?>
<Relationships xmlns="http://schemas.openxmlformats.org/package/2006/relationships"><Relationship Id="rId3" Type="http://schemas.openxmlformats.org/officeDocument/2006/relationships/slideLayout" Target="../slideLayouts/slideLayout6.xml"/><Relationship Id="rId2" Type="http://schemas.openxmlformats.org/officeDocument/2006/relationships/audio" Target="../media/media33.m4a"/><Relationship Id="rId1" Type="http://schemas.microsoft.com/office/2007/relationships/media" Target="../media/media33.m4a"/><Relationship Id="rId6" Type="http://schemas.openxmlformats.org/officeDocument/2006/relationships/image" Target="../media/image6.png"/><Relationship Id="rId5" Type="http://schemas.openxmlformats.org/officeDocument/2006/relationships/image" Target="../media/image50.png"/><Relationship Id="rId4" Type="http://schemas.openxmlformats.org/officeDocument/2006/relationships/notesSlide" Target="../notesSlides/notesSlide32.xml"/></Relationships>
</file>

<file path=ppt/slides/_rels/slide35.xml.rels><?xml version="1.0" encoding="UTF-8" standalone="yes"?>
<Relationships xmlns="http://schemas.openxmlformats.org/package/2006/relationships"><Relationship Id="rId3" Type="http://schemas.openxmlformats.org/officeDocument/2006/relationships/slideLayout" Target="../slideLayouts/slideLayout4.xml"/><Relationship Id="rId2" Type="http://schemas.openxmlformats.org/officeDocument/2006/relationships/audio" Target="../media/media34.m4a"/><Relationship Id="rId1" Type="http://schemas.microsoft.com/office/2007/relationships/media" Target="../media/media34.m4a"/><Relationship Id="rId5" Type="http://schemas.openxmlformats.org/officeDocument/2006/relationships/image" Target="../media/image6.png"/><Relationship Id="rId4" Type="http://schemas.openxmlformats.org/officeDocument/2006/relationships/notesSlide" Target="../notesSlides/notesSlide33.xml"/></Relationships>
</file>

<file path=ppt/slides/_rels/slide36.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audio" Target="../media/media35.m4a"/><Relationship Id="rId1" Type="http://schemas.microsoft.com/office/2007/relationships/media" Target="../media/media35.m4a"/><Relationship Id="rId5" Type="http://schemas.openxmlformats.org/officeDocument/2006/relationships/image" Target="../media/image6.png"/><Relationship Id="rId4" Type="http://schemas.openxmlformats.org/officeDocument/2006/relationships/notesSlide" Target="../notesSlides/notesSlide34.xml"/></Relationships>
</file>

<file path=ppt/slides/_rels/slide37.xml.rels><?xml version="1.0" encoding="UTF-8" standalone="yes"?>
<Relationships xmlns="http://schemas.openxmlformats.org/package/2006/relationships"><Relationship Id="rId3" Type="http://schemas.openxmlformats.org/officeDocument/2006/relationships/slideLayout" Target="../slideLayouts/slideLayout4.xml"/><Relationship Id="rId2" Type="http://schemas.openxmlformats.org/officeDocument/2006/relationships/audio" Target="../media/media36.m4a"/><Relationship Id="rId1" Type="http://schemas.microsoft.com/office/2007/relationships/media" Target="../media/media36.m4a"/><Relationship Id="rId5" Type="http://schemas.openxmlformats.org/officeDocument/2006/relationships/image" Target="../media/image6.png"/><Relationship Id="rId4" Type="http://schemas.openxmlformats.org/officeDocument/2006/relationships/notesSlide" Target="../notesSlides/notesSlide35.xml"/></Relationships>
</file>

<file path=ppt/slides/_rels/slide38.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37.m4a"/><Relationship Id="rId1" Type="http://schemas.microsoft.com/office/2007/relationships/media" Target="../media/media37.m4a"/><Relationship Id="rId6" Type="http://schemas.openxmlformats.org/officeDocument/2006/relationships/image" Target="../media/image6.png"/><Relationship Id="rId5" Type="http://schemas.openxmlformats.org/officeDocument/2006/relationships/image" Target="../media/image51.png"/><Relationship Id="rId4" Type="http://schemas.openxmlformats.org/officeDocument/2006/relationships/notesSlide" Target="../notesSlides/notesSlide36.xml"/></Relationships>
</file>

<file path=ppt/slides/_rels/slide39.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38.m4a"/><Relationship Id="rId1" Type="http://schemas.microsoft.com/office/2007/relationships/media" Target="../media/media38.m4a"/><Relationship Id="rId6" Type="http://schemas.openxmlformats.org/officeDocument/2006/relationships/image" Target="../media/image6.png"/><Relationship Id="rId5" Type="http://schemas.openxmlformats.org/officeDocument/2006/relationships/image" Target="../media/image52.png"/><Relationship Id="rId4" Type="http://schemas.openxmlformats.org/officeDocument/2006/relationships/notesSlide" Target="../notesSlides/notesSlide37.xml"/></Relationships>
</file>

<file path=ppt/slides/_rels/slide40.xml.rels><?xml version="1.0" encoding="UTF-8" standalone="yes"?>
<Relationships xmlns="http://schemas.openxmlformats.org/package/2006/relationships"><Relationship Id="rId3" Type="http://schemas.openxmlformats.org/officeDocument/2006/relationships/hyperlink" Target="https://doi.org/10.1111/mono.12425" TargetMode="External"/><Relationship Id="rId2" Type="http://schemas.openxmlformats.org/officeDocument/2006/relationships/image" Target="../media/image53.png"/><Relationship Id="rId1" Type="http://schemas.openxmlformats.org/officeDocument/2006/relationships/slideLayout" Target="../slideLayouts/slideLayout6.xml"/><Relationship Id="rId4" Type="http://schemas.openxmlformats.org/officeDocument/2006/relationships/hyperlink" Target="https://monographmatters.srcd.org/" TargetMode="Externa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DF30349D-2C34-426E-8247-ECF1BE44D5BB}"/>
              </a:ext>
            </a:extLst>
          </p:cNvPr>
          <p:cNvSpPr>
            <a:spLocks noGrp="1"/>
          </p:cNvSpPr>
          <p:nvPr>
            <p:ph type="subTitle" idx="1"/>
          </p:nvPr>
        </p:nvSpPr>
        <p:spPr>
          <a:xfrm>
            <a:off x="838200" y="4038600"/>
            <a:ext cx="10515600" cy="1676400"/>
          </a:xfrm>
        </p:spPr>
        <p:txBody>
          <a:bodyPr vert="horz" lIns="91440" tIns="45720" rIns="91440" bIns="45720" rtlCol="0" anchor="t">
            <a:normAutofit/>
          </a:bodyPr>
          <a:lstStyle/>
          <a:p>
            <a:pPr>
              <a:spcBef>
                <a:spcPts val="0"/>
              </a:spcBef>
            </a:pPr>
            <a:r>
              <a:rPr lang="en-US" sz="1800" dirty="0">
                <a:latin typeface="Futura Medium" panose="020B0602020204020303" pitchFamily="34" charset="-79"/>
                <a:ea typeface="Calibri"/>
                <a:cs typeface="Futura Medium"/>
              </a:rPr>
              <a:t>Tara Callaghan</a:t>
            </a:r>
            <a:endParaRPr lang="en-US" sz="1800" dirty="0">
              <a:effectLst/>
              <a:latin typeface="Futura Medium" panose="020B0602020204020303" pitchFamily="34" charset="-79"/>
              <a:ea typeface="Calibri" panose="020F0502020204030204" pitchFamily="34" charset="0"/>
              <a:cs typeface="Futura Medium" panose="020B0602020204020303" pitchFamily="34" charset="-79"/>
            </a:endParaRPr>
          </a:p>
          <a:p>
            <a:pPr marL="0" marR="0" algn="ctr">
              <a:spcBef>
                <a:spcPts val="0"/>
              </a:spcBef>
              <a:spcAft>
                <a:spcPts val="0"/>
              </a:spcAft>
            </a:pPr>
            <a:endParaRPr lang="en-US" sz="1800" baseline="30000" dirty="0">
              <a:effectLst/>
              <a:latin typeface="Futura Medium" panose="020B0602020204020303" pitchFamily="34" charset="-79"/>
              <a:ea typeface="Calibri" panose="020F0502020204030204" pitchFamily="34" charset="0"/>
              <a:cs typeface="Futura Medium" panose="020B0602020204020303" pitchFamily="34" charset="-79"/>
            </a:endParaRPr>
          </a:p>
          <a:p>
            <a:endParaRPr lang="en-US" sz="1800" dirty="0"/>
          </a:p>
        </p:txBody>
      </p:sp>
      <p:sp>
        <p:nvSpPr>
          <p:cNvPr id="5" name="Title 4">
            <a:extLst>
              <a:ext uri="{FF2B5EF4-FFF2-40B4-BE49-F238E27FC236}">
                <a16:creationId xmlns:a16="http://schemas.microsoft.com/office/drawing/2014/main" id="{1E47B7C4-4366-55CA-548D-A9D0F4F07A5C}"/>
              </a:ext>
            </a:extLst>
          </p:cNvPr>
          <p:cNvSpPr>
            <a:spLocks noGrp="1"/>
          </p:cNvSpPr>
          <p:nvPr>
            <p:ph type="ctrTitle"/>
          </p:nvPr>
        </p:nvSpPr>
        <p:spPr/>
        <p:txBody>
          <a:bodyPr>
            <a:normAutofit fontScale="90000"/>
          </a:bodyPr>
          <a:lstStyle/>
          <a:p>
            <a:r>
              <a:rPr lang="en-US" dirty="0">
                <a:cs typeface="Futura"/>
              </a:rPr>
              <a:t>Developing Research Partnerships: Fostering </a:t>
            </a:r>
            <a:r>
              <a:rPr lang="en-US" dirty="0" err="1">
                <a:cs typeface="Futura"/>
              </a:rPr>
              <a:t>Prosociality</a:t>
            </a:r>
            <a:r>
              <a:rPr lang="en-US" dirty="0">
                <a:cs typeface="Futura"/>
              </a:rPr>
              <a:t> </a:t>
            </a:r>
            <a:r>
              <a:rPr lang="en-US">
                <a:cs typeface="Futura"/>
              </a:rPr>
              <a:t>in Refugee </a:t>
            </a:r>
            <a:r>
              <a:rPr lang="en-US" dirty="0">
                <a:cs typeface="Futura"/>
              </a:rPr>
              <a:t>C</a:t>
            </a:r>
            <a:r>
              <a:rPr lang="en-US">
                <a:cs typeface="Futura"/>
              </a:rPr>
              <a:t>hildren</a:t>
            </a:r>
            <a:r>
              <a:rPr lang="en-US" dirty="0">
                <a:cs typeface="Futura"/>
              </a:rPr>
              <a:t>:</a:t>
            </a:r>
            <a:endParaRPr lang="en-US" dirty="0"/>
          </a:p>
        </p:txBody>
      </p:sp>
    </p:spTree>
    <p:extLst>
      <p:ext uri="{BB962C8B-B14F-4D97-AF65-F5344CB8AC3E}">
        <p14:creationId xmlns:p14="http://schemas.microsoft.com/office/powerpoint/2010/main" val="276403651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Video 2">
            <a:extLst>
              <a:ext uri="{FF2B5EF4-FFF2-40B4-BE49-F238E27FC236}">
                <a16:creationId xmlns:a16="http://schemas.microsoft.com/office/drawing/2014/main" id="{D993A6C4-5935-6100-64EA-711942B68A87}"/>
              </a:ext>
            </a:extLst>
          </p:cNvPr>
          <p:cNvPicPr/>
          <p:nvPr>
            <a:videoFile r:link="rId2"/>
            <p:extLst>
              <p:ext uri="{DAA4B4D4-6D71-4841-9C94-3DE7FCFB9230}">
                <p14:media xmlns:p14="http://schemas.microsoft.com/office/powerpoint/2010/main" r:embed="rId1"/>
              </p:ext>
              <p:ext uri="{42D2F446-02D8-4167-A562-619A0277C38B}">
                <p15:isNarration xmlns:p15="http://schemas.microsoft.com/office/powerpoint/2012/main" val="1"/>
              </p:ext>
            </p:extLst>
          </p:nvPr>
        </p:nvPicPr>
        <p:blipFill>
          <a:blip r:embed="rId5"/>
          <a:srcRect/>
          <a:stretch>
            <a:fillRect/>
          </a:stretch>
        </p:blipFill>
        <p:spPr>
          <a:xfrm>
            <a:off x="1143940" y="643466"/>
            <a:ext cx="9904119" cy="5571067"/>
          </a:xfrm>
          <a:prstGeom prst="rect">
            <a:avLst/>
          </a:prstGeom>
        </p:spPr>
      </p:pic>
      <p:sp>
        <p:nvSpPr>
          <p:cNvPr id="2" name="Slide Number Placeholder 1">
            <a:extLst>
              <a:ext uri="{FF2B5EF4-FFF2-40B4-BE49-F238E27FC236}">
                <a16:creationId xmlns:a16="http://schemas.microsoft.com/office/drawing/2014/main" id="{39F0F663-9314-5C3C-BB00-112D7CB0F33E}"/>
              </a:ext>
            </a:extLst>
          </p:cNvPr>
          <p:cNvSpPr>
            <a:spLocks noGrp="1"/>
          </p:cNvSpPr>
          <p:nvPr>
            <p:ph type="sldNum" sz="quarter" idx="12"/>
          </p:nvPr>
        </p:nvSpPr>
        <p:spPr>
          <a:xfrm>
            <a:off x="8610600" y="6356350"/>
            <a:ext cx="2743200" cy="365125"/>
          </a:xfrm>
        </p:spPr>
        <p:txBody>
          <a:bodyPr>
            <a:normAutofit/>
          </a:bodyPr>
          <a:lstStyle/>
          <a:p>
            <a:pPr>
              <a:spcAft>
                <a:spcPts val="600"/>
              </a:spcAft>
            </a:pPr>
            <a:fld id="{95AFA213-6A0A-40E1-A9E6-598D2814C1F0}" type="slidenum">
              <a:rPr lang="en-US" smtClean="0"/>
              <a:pPr>
                <a:spcAft>
                  <a:spcPts val="600"/>
                </a:spcAft>
              </a:pPr>
              <a:t>2</a:t>
            </a:fld>
            <a:endParaRPr lang="en-US"/>
          </a:p>
        </p:txBody>
      </p:sp>
    </p:spTree>
    <p:extLst>
      <p:ext uri="{BB962C8B-B14F-4D97-AF65-F5344CB8AC3E}">
        <p14:creationId xmlns:p14="http://schemas.microsoft.com/office/powerpoint/2010/main" val="2880185454"/>
      </p:ext>
    </p:extLst>
  </p:cSld>
  <p:clrMapOvr>
    <a:masterClrMapping/>
  </p:clrMapOvr>
  <mc:AlternateContent xmlns:mc="http://schemas.openxmlformats.org/markup-compatibility/2006" xmlns:p14="http://schemas.microsoft.com/office/powerpoint/2010/main">
    <mc:Choice Requires="p14">
      <p:transition spd="slow" p14:dur="2000" advTm="58327"/>
    </mc:Choice>
    <mc:Fallback xmlns="">
      <p:transition spd="slow" advTm="5832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3"/>
                </p:tgtEl>
              </p:cMediaNode>
            </p:video>
            <p:seq concurrent="1" nextAc="seek">
              <p:cTn id="8" restart="whenNotActive" fill="hold" evtFilter="cancelBubble" nodeType="interactiveSeq">
                <p:stCondLst>
                  <p:cond evt="onClick" delay="0">
                    <p:tgtEl>
                      <p:spTgt spid="3"/>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3"/>
                                        </p:tgtEl>
                                      </p:cBhvr>
                                    </p:cmd>
                                  </p:childTnLst>
                                </p:cTn>
                              </p:par>
                            </p:childTnLst>
                          </p:cTn>
                        </p:par>
                      </p:childTnLst>
                    </p:cTn>
                  </p:par>
                </p:childTnLst>
              </p:cTn>
              <p:nextCondLst>
                <p:cond evt="onClick" delay="0">
                  <p:tgtEl>
                    <p:spTgt spid="3"/>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6733DF-86CB-311C-6EB3-850910CA448A}"/>
              </a:ext>
            </a:extLst>
          </p:cNvPr>
          <p:cNvSpPr>
            <a:spLocks noGrp="1"/>
          </p:cNvSpPr>
          <p:nvPr>
            <p:ph type="title"/>
          </p:nvPr>
        </p:nvSpPr>
        <p:spPr>
          <a:xfrm>
            <a:off x="0" y="365125"/>
            <a:ext cx="12192000" cy="953647"/>
          </a:xfrm>
        </p:spPr>
        <p:txBody>
          <a:bodyPr>
            <a:normAutofit fontScale="90000"/>
          </a:bodyPr>
          <a:lstStyle/>
          <a:p>
            <a:pPr algn="ctr"/>
            <a:br>
              <a:rPr lang="en-US" sz="3600" dirty="0">
                <a:effectLst/>
                <a:latin typeface="Calibri" panose="020F0502020204030204" pitchFamily="34" charset="0"/>
                <a:ea typeface="Calibri" panose="020F0502020204030204" pitchFamily="34" charset="0"/>
                <a:cs typeface="Arial" panose="020B0604020202020204" pitchFamily="34" charset="0"/>
              </a:rPr>
            </a:br>
            <a:r>
              <a:rPr lang="en-US" sz="3600" dirty="0">
                <a:effectLst/>
                <a:latin typeface="Calibri" panose="020F0502020204030204" pitchFamily="34" charset="0"/>
                <a:ea typeface="Calibri" panose="020F0502020204030204" pitchFamily="34" charset="0"/>
                <a:cs typeface="Arial" panose="020B0604020202020204" pitchFamily="34" charset="0"/>
              </a:rPr>
              <a:t>Fostering </a:t>
            </a:r>
            <a:r>
              <a:rPr lang="en-US" sz="3600" dirty="0" err="1">
                <a:effectLst/>
                <a:latin typeface="Calibri" panose="020F0502020204030204" pitchFamily="34" charset="0"/>
                <a:ea typeface="Calibri" panose="020F0502020204030204" pitchFamily="34" charset="0"/>
                <a:cs typeface="Arial" panose="020B0604020202020204" pitchFamily="34" charset="0"/>
              </a:rPr>
              <a:t>Prosociality</a:t>
            </a:r>
            <a:r>
              <a:rPr lang="en-US" sz="3600" dirty="0">
                <a:effectLst/>
                <a:latin typeface="Calibri" panose="020F0502020204030204" pitchFamily="34" charset="0"/>
                <a:ea typeface="Calibri" panose="020F0502020204030204" pitchFamily="34" charset="0"/>
                <a:cs typeface="Arial" panose="020B0604020202020204" pitchFamily="34" charset="0"/>
              </a:rPr>
              <a:t> in Refugee Children:</a:t>
            </a:r>
            <a:br>
              <a:rPr lang="en-US" sz="3600" dirty="0">
                <a:effectLst/>
                <a:latin typeface="Calibri" panose="020F0502020204030204" pitchFamily="34" charset="0"/>
                <a:ea typeface="Calibri" panose="020F0502020204030204" pitchFamily="34" charset="0"/>
                <a:cs typeface="Arial" panose="020B0604020202020204" pitchFamily="34" charset="0"/>
              </a:rPr>
            </a:br>
            <a:r>
              <a:rPr lang="en-US" sz="3600" dirty="0">
                <a:effectLst/>
                <a:latin typeface="Calibri" panose="020F0502020204030204" pitchFamily="34" charset="0"/>
                <a:ea typeface="Calibri" panose="020F0502020204030204" pitchFamily="34" charset="0"/>
                <a:cs typeface="Arial" panose="020B0604020202020204" pitchFamily="34" charset="0"/>
              </a:rPr>
              <a:t>An Intervention with Rohingya Refugee Children</a:t>
            </a:r>
            <a:endParaRPr lang="en-US" sz="3600" dirty="0"/>
          </a:p>
        </p:txBody>
      </p:sp>
      <p:sp>
        <p:nvSpPr>
          <p:cNvPr id="6" name="Content Placeholder 5">
            <a:extLst>
              <a:ext uri="{FF2B5EF4-FFF2-40B4-BE49-F238E27FC236}">
                <a16:creationId xmlns:a16="http://schemas.microsoft.com/office/drawing/2014/main" id="{937B63F6-0FAF-D558-97BA-34043BE6D758}"/>
              </a:ext>
            </a:extLst>
          </p:cNvPr>
          <p:cNvSpPr>
            <a:spLocks noGrp="1"/>
          </p:cNvSpPr>
          <p:nvPr>
            <p:ph idx="1"/>
          </p:nvPr>
        </p:nvSpPr>
        <p:spPr>
          <a:xfrm>
            <a:off x="838200" y="1775446"/>
            <a:ext cx="10515600" cy="4351338"/>
          </a:xfrm>
        </p:spPr>
        <p:txBody>
          <a:bodyPr/>
          <a:lstStyle/>
          <a:p>
            <a:endParaRPr lang="en-US" dirty="0"/>
          </a:p>
          <a:p>
            <a:endParaRPr lang="en-US" dirty="0"/>
          </a:p>
          <a:p>
            <a:endParaRPr lang="en-US" dirty="0"/>
          </a:p>
          <a:p>
            <a:endParaRPr lang="en-US" dirty="0"/>
          </a:p>
          <a:p>
            <a:endParaRPr lang="en-US" dirty="0"/>
          </a:p>
          <a:p>
            <a:endParaRPr lang="en-US" dirty="0"/>
          </a:p>
          <a:p>
            <a:endParaRPr lang="en-US" dirty="0"/>
          </a:p>
          <a:p>
            <a:endParaRPr lang="en-US" dirty="0"/>
          </a:p>
          <a:p>
            <a:endParaRPr lang="en-US" dirty="0"/>
          </a:p>
        </p:txBody>
      </p:sp>
      <p:pic>
        <p:nvPicPr>
          <p:cNvPr id="5" name="Picture 4">
            <a:extLst>
              <a:ext uri="{FF2B5EF4-FFF2-40B4-BE49-F238E27FC236}">
                <a16:creationId xmlns:a16="http://schemas.microsoft.com/office/drawing/2014/main" id="{0128419B-C938-C3C9-C75F-847519A317FD}"/>
              </a:ext>
            </a:extLst>
          </p:cNvPr>
          <p:cNvPicPr>
            <a:picLocks noChangeAspect="1"/>
          </p:cNvPicPr>
          <p:nvPr/>
        </p:nvPicPr>
        <p:blipFill>
          <a:blip r:embed="rId5"/>
          <a:stretch>
            <a:fillRect/>
          </a:stretch>
        </p:blipFill>
        <p:spPr>
          <a:xfrm rot="10800000">
            <a:off x="3379085" y="1681495"/>
            <a:ext cx="4660013" cy="3495009"/>
          </a:xfrm>
          <a:prstGeom prst="rect">
            <a:avLst/>
          </a:prstGeom>
        </p:spPr>
      </p:pic>
      <p:sp>
        <p:nvSpPr>
          <p:cNvPr id="3" name="Footer Placeholder 2">
            <a:extLst>
              <a:ext uri="{FF2B5EF4-FFF2-40B4-BE49-F238E27FC236}">
                <a16:creationId xmlns:a16="http://schemas.microsoft.com/office/drawing/2014/main" id="{A92FAB1E-DBB4-1C91-B223-44716F50CF7A}"/>
              </a:ext>
            </a:extLst>
          </p:cNvPr>
          <p:cNvSpPr>
            <a:spLocks noGrp="1"/>
          </p:cNvSpPr>
          <p:nvPr>
            <p:ph type="ftr" sz="quarter" idx="11"/>
          </p:nvPr>
        </p:nvSpPr>
        <p:spPr>
          <a:xfrm>
            <a:off x="540326" y="5988766"/>
            <a:ext cx="10813474" cy="504109"/>
          </a:xfrm>
        </p:spPr>
        <p:txBody>
          <a:bodyPr/>
          <a:lstStyle/>
          <a:p>
            <a:pPr algn="just"/>
            <a:r>
              <a:rPr lang="en-GB" sz="1000" dirty="0">
                <a:solidFill>
                  <a:srgbClr val="000000"/>
                </a:solidFill>
                <a:effectLst/>
                <a:latin typeface="Times New Roman" panose="02020603050405020304" pitchFamily="18" charset="0"/>
                <a:ea typeface="DengXian" panose="02010600030101010101" pitchFamily="2" charset="-122"/>
                <a:cs typeface="Arial" panose="020B0604020202020204" pitchFamily="34" charset="0"/>
              </a:rPr>
              <a:t>Callaghan, T., </a:t>
            </a:r>
            <a:r>
              <a:rPr lang="en-GB" sz="1000" dirty="0" err="1">
                <a:solidFill>
                  <a:srgbClr val="000000"/>
                </a:solidFill>
                <a:effectLst/>
                <a:latin typeface="Times New Roman" panose="02020603050405020304" pitchFamily="18" charset="0"/>
                <a:ea typeface="DengXian" panose="02010600030101010101" pitchFamily="2" charset="-122"/>
                <a:cs typeface="Arial" panose="020B0604020202020204" pitchFamily="34" charset="0"/>
              </a:rPr>
              <a:t>Colasante</a:t>
            </a:r>
            <a:r>
              <a:rPr lang="en-GB" sz="1000" dirty="0">
                <a:solidFill>
                  <a:srgbClr val="000000"/>
                </a:solidFill>
                <a:effectLst/>
                <a:latin typeface="Times New Roman" panose="02020603050405020304" pitchFamily="18" charset="0"/>
                <a:ea typeface="DengXian" panose="02010600030101010101" pitchFamily="2" charset="-122"/>
                <a:cs typeface="Arial" panose="020B0604020202020204" pitchFamily="34" charset="0"/>
              </a:rPr>
              <a:t>, T., Muhammad, S., </a:t>
            </a:r>
            <a:r>
              <a:rPr lang="en-GB" sz="1000" dirty="0" err="1">
                <a:solidFill>
                  <a:srgbClr val="000000"/>
                </a:solidFill>
                <a:effectLst/>
                <a:latin typeface="Times New Roman" panose="02020603050405020304" pitchFamily="18" charset="0"/>
                <a:ea typeface="DengXian" panose="02010600030101010101" pitchFamily="2" charset="-122"/>
                <a:cs typeface="Arial" panose="020B0604020202020204" pitchFamily="34" charset="0"/>
              </a:rPr>
              <a:t>Corbit</a:t>
            </a:r>
            <a:r>
              <a:rPr lang="en-GB" sz="1000" dirty="0">
                <a:solidFill>
                  <a:srgbClr val="000000"/>
                </a:solidFill>
                <a:effectLst/>
                <a:latin typeface="Times New Roman" panose="02020603050405020304" pitchFamily="18" charset="0"/>
                <a:ea typeface="DengXian" panose="02010600030101010101" pitchFamily="2" charset="-122"/>
                <a:cs typeface="Arial" panose="020B0604020202020204" pitchFamily="34" charset="0"/>
              </a:rPr>
              <a:t>, J., </a:t>
            </a:r>
            <a:r>
              <a:rPr lang="en-GB" sz="1000" dirty="0" err="1">
                <a:solidFill>
                  <a:srgbClr val="000000"/>
                </a:solidFill>
                <a:effectLst/>
                <a:latin typeface="Times New Roman" panose="02020603050405020304" pitchFamily="18" charset="0"/>
                <a:ea typeface="DengXian" panose="02010600030101010101" pitchFamily="2" charset="-122"/>
                <a:cs typeface="Arial" panose="020B0604020202020204" pitchFamily="34" charset="0"/>
              </a:rPr>
              <a:t>Yavus-Muren</a:t>
            </a:r>
            <a:r>
              <a:rPr lang="en-GB" sz="1000" dirty="0">
                <a:solidFill>
                  <a:srgbClr val="000000"/>
                </a:solidFill>
                <a:effectLst/>
                <a:latin typeface="Times New Roman" panose="02020603050405020304" pitchFamily="18" charset="0"/>
                <a:ea typeface="DengXian" panose="02010600030101010101" pitchFamily="2" charset="-122"/>
                <a:cs typeface="Arial" panose="020B0604020202020204" pitchFamily="34" charset="0"/>
              </a:rPr>
              <a:t>, M., Raffaele, C., Akter, R., </a:t>
            </a:r>
            <a:r>
              <a:rPr lang="en-CA" sz="1000" dirty="0">
                <a:latin typeface="Calibri" panose="020F0502020204030204" pitchFamily="34" charset="0"/>
                <a:ea typeface="DengXian" panose="02010600030101010101" pitchFamily="2" charset="-122"/>
                <a:cs typeface="Arial" panose="020B0604020202020204" pitchFamily="34" charset="0"/>
              </a:rPr>
              <a:t> </a:t>
            </a:r>
            <a:r>
              <a:rPr lang="en-GB" sz="1000" dirty="0">
                <a:solidFill>
                  <a:srgbClr val="000000"/>
                </a:solidFill>
                <a:effectLst/>
                <a:latin typeface="Times New Roman" panose="02020603050405020304" pitchFamily="18" charset="0"/>
                <a:ea typeface="DengXian" panose="02010600030101010101" pitchFamily="2" charset="-122"/>
                <a:cs typeface="Arial" panose="020B0604020202020204" pitchFamily="34" charset="0"/>
              </a:rPr>
              <a:t>Al-</a:t>
            </a:r>
            <a:r>
              <a:rPr lang="en-GB" sz="1000" dirty="0" err="1">
                <a:solidFill>
                  <a:srgbClr val="000000"/>
                </a:solidFill>
                <a:effectLst/>
                <a:latin typeface="Times New Roman" panose="02020603050405020304" pitchFamily="18" charset="0"/>
                <a:ea typeface="DengXian" panose="02010600030101010101" pitchFamily="2" charset="-122"/>
                <a:cs typeface="Arial" panose="020B0604020202020204" pitchFamily="34" charset="0"/>
              </a:rPr>
              <a:t>Janaideh</a:t>
            </a:r>
            <a:r>
              <a:rPr lang="en-GB" sz="1000" dirty="0">
                <a:solidFill>
                  <a:srgbClr val="000000"/>
                </a:solidFill>
                <a:effectLst/>
                <a:latin typeface="Times New Roman" panose="02020603050405020304" pitchFamily="18" charset="0"/>
                <a:ea typeface="DengXian" panose="02010600030101010101" pitchFamily="2" charset="-122"/>
                <a:cs typeface="Arial" panose="020B0604020202020204" pitchFamily="34" charset="0"/>
              </a:rPr>
              <a:t>, R., Duan, T.-Y., </a:t>
            </a:r>
            <a:r>
              <a:rPr lang="en-GB" sz="1000" dirty="0" err="1">
                <a:solidFill>
                  <a:srgbClr val="000000"/>
                </a:solidFill>
                <a:effectLst/>
                <a:latin typeface="Times New Roman" panose="02020603050405020304" pitchFamily="18" charset="0"/>
                <a:ea typeface="DengXian" panose="02010600030101010101" pitchFamily="2" charset="-122"/>
                <a:cs typeface="Arial" panose="020B0604020202020204" pitchFamily="34" charset="0"/>
              </a:rPr>
              <a:t>Didkowsky</a:t>
            </a:r>
            <a:r>
              <a:rPr lang="en-GB" sz="1000" dirty="0">
                <a:solidFill>
                  <a:srgbClr val="000000"/>
                </a:solidFill>
                <a:effectLst/>
                <a:latin typeface="Times New Roman" panose="02020603050405020304" pitchFamily="18" charset="0"/>
                <a:ea typeface="DengXian" panose="02010600030101010101" pitchFamily="2" charset="-122"/>
                <a:cs typeface="Arial" panose="020B0604020202020204" pitchFamily="34" charset="0"/>
              </a:rPr>
              <a:t>, N., </a:t>
            </a:r>
            <a:r>
              <a:rPr lang="en-GB" sz="1000" dirty="0" err="1">
                <a:solidFill>
                  <a:srgbClr val="000000"/>
                </a:solidFill>
                <a:effectLst/>
                <a:latin typeface="Times New Roman" panose="02020603050405020304" pitchFamily="18" charset="0"/>
                <a:ea typeface="DengXian" panose="02010600030101010101" pitchFamily="2" charset="-122"/>
                <a:cs typeface="Arial" panose="020B0604020202020204" pitchFamily="34" charset="0"/>
              </a:rPr>
              <a:t>Beuze</a:t>
            </a:r>
            <a:r>
              <a:rPr lang="en-GB" sz="1000" dirty="0">
                <a:solidFill>
                  <a:srgbClr val="000000"/>
                </a:solidFill>
                <a:effectLst/>
                <a:latin typeface="Times New Roman" panose="02020603050405020304" pitchFamily="18" charset="0"/>
                <a:ea typeface="DengXian" panose="02010600030101010101" pitchFamily="2" charset="-122"/>
                <a:cs typeface="Arial" panose="020B0604020202020204" pitchFamily="34" charset="0"/>
              </a:rPr>
              <a:t>, J.N., Homer, B., Cameron, C.A. &amp; Malti, T. (2024). Fostering </a:t>
            </a:r>
            <a:r>
              <a:rPr lang="en-GB" sz="1000" dirty="0" err="1">
                <a:solidFill>
                  <a:srgbClr val="000000"/>
                </a:solidFill>
                <a:effectLst/>
                <a:latin typeface="Times New Roman" panose="02020603050405020304" pitchFamily="18" charset="0"/>
                <a:ea typeface="DengXian" panose="02010600030101010101" pitchFamily="2" charset="-122"/>
                <a:cs typeface="Arial" panose="020B0604020202020204" pitchFamily="34" charset="0"/>
              </a:rPr>
              <a:t>prosociality</a:t>
            </a:r>
            <a:r>
              <a:rPr lang="en-GB" sz="1000" dirty="0">
                <a:solidFill>
                  <a:srgbClr val="000000"/>
                </a:solidFill>
                <a:effectLst/>
                <a:latin typeface="Times New Roman" panose="02020603050405020304" pitchFamily="18" charset="0"/>
                <a:ea typeface="DengXian" panose="02010600030101010101" pitchFamily="2" charset="-122"/>
                <a:cs typeface="Arial" panose="020B0604020202020204" pitchFamily="34" charset="0"/>
              </a:rPr>
              <a:t> in refugee children: An intervention with Rohingya children. </a:t>
            </a:r>
            <a:r>
              <a:rPr lang="en-GB" sz="1000" i="1" dirty="0">
                <a:solidFill>
                  <a:srgbClr val="000000"/>
                </a:solidFill>
                <a:effectLst/>
                <a:latin typeface="Times New Roman" panose="02020603050405020304" pitchFamily="18" charset="0"/>
                <a:ea typeface="DengXian" panose="02010600030101010101" pitchFamily="2" charset="-122"/>
                <a:cs typeface="Arial" panose="020B0604020202020204" pitchFamily="34" charset="0"/>
              </a:rPr>
              <a:t>Monographs of the Society for Research in Child Development, 88(2).</a:t>
            </a:r>
            <a:r>
              <a:rPr lang="en-GB" sz="1000" dirty="0">
                <a:solidFill>
                  <a:srgbClr val="000000"/>
                </a:solidFill>
                <a:effectLst/>
                <a:latin typeface="Times New Roman" panose="02020603050405020304" pitchFamily="18" charset="0"/>
                <a:ea typeface="DengXian" panose="02010600030101010101" pitchFamily="2" charset="-122"/>
                <a:cs typeface="Arial" panose="020B0604020202020204" pitchFamily="34" charset="0"/>
              </a:rPr>
              <a:t> </a:t>
            </a:r>
            <a:r>
              <a:rPr lang="en-GB" sz="1000" u="sng" dirty="0">
                <a:solidFill>
                  <a:srgbClr val="0563C1"/>
                </a:solidFill>
                <a:effectLst/>
                <a:latin typeface="Times New Roman" panose="02020603050405020304" pitchFamily="18" charset="0"/>
                <a:ea typeface="DengXian" panose="02010600030101010101" pitchFamily="2" charset="-122"/>
                <a:cs typeface="Arial" panose="020B0604020202020204" pitchFamily="34" charset="0"/>
                <a:hlinkClick r:id="rId6"/>
              </a:rPr>
              <a:t>https://doi.10.1111.mono.12477</a:t>
            </a:r>
            <a:endParaRPr lang="en-CA" sz="1000" dirty="0">
              <a:effectLst/>
              <a:latin typeface="Calibri" panose="020F0502020204030204" pitchFamily="34" charset="0"/>
              <a:ea typeface="DengXian" panose="02010600030101010101" pitchFamily="2" charset="-122"/>
              <a:cs typeface="Arial" panose="020B0604020202020204" pitchFamily="34" charset="0"/>
            </a:endParaRPr>
          </a:p>
        </p:txBody>
      </p:sp>
      <p:sp>
        <p:nvSpPr>
          <p:cNvPr id="7" name="TextBox 6">
            <a:extLst>
              <a:ext uri="{FF2B5EF4-FFF2-40B4-BE49-F238E27FC236}">
                <a16:creationId xmlns:a16="http://schemas.microsoft.com/office/drawing/2014/main" id="{FE08B353-F65C-A8FB-E1BD-C9A1280C4459}"/>
              </a:ext>
            </a:extLst>
          </p:cNvPr>
          <p:cNvSpPr txBox="1"/>
          <p:nvPr/>
        </p:nvSpPr>
        <p:spPr>
          <a:xfrm>
            <a:off x="6446130" y="5282527"/>
            <a:ext cx="3886200" cy="276999"/>
          </a:xfrm>
          <a:prstGeom prst="rect">
            <a:avLst/>
          </a:prstGeom>
          <a:noFill/>
        </p:spPr>
        <p:txBody>
          <a:bodyPr wrap="square">
            <a:spAutoFit/>
          </a:bodyPr>
          <a:lstStyle/>
          <a:p>
            <a:r>
              <a:rPr lang="en-US" sz="1200" dirty="0"/>
              <a:t>Photo by Tara Callaghan</a:t>
            </a:r>
          </a:p>
        </p:txBody>
      </p:sp>
      <p:pic>
        <p:nvPicPr>
          <p:cNvPr id="19" name="Audio 18">
            <a:extLst>
              <a:ext uri="{FF2B5EF4-FFF2-40B4-BE49-F238E27FC236}">
                <a16:creationId xmlns:a16="http://schemas.microsoft.com/office/drawing/2014/main" id="{00C058C3-0758-3A92-D00C-3B5708E76DC1}"/>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1226800" y="5892800"/>
            <a:ext cx="812800" cy="812800"/>
          </a:xfrm>
          <a:prstGeom prst="rect">
            <a:avLst/>
          </a:prstGeom>
        </p:spPr>
      </p:pic>
    </p:spTree>
    <p:extLst>
      <p:ext uri="{BB962C8B-B14F-4D97-AF65-F5344CB8AC3E}">
        <p14:creationId xmlns:p14="http://schemas.microsoft.com/office/powerpoint/2010/main" val="910001362"/>
      </p:ext>
    </p:extLst>
  </p:cSld>
  <p:clrMapOvr>
    <a:masterClrMapping/>
  </p:clrMapOvr>
  <mc:AlternateContent xmlns:mc="http://schemas.openxmlformats.org/markup-compatibility/2006" xmlns:p14="http://schemas.microsoft.com/office/powerpoint/2010/main">
    <mc:Choice Requires="p14">
      <p:transition spd="slow" p14:dur="2000" advTm="16693"/>
    </mc:Choice>
    <mc:Fallback xmlns="">
      <p:transition spd="slow" advTm="1669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9"/>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9"/>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Picture 4" descr="A close-up of a website&#10;&#10;Description automatically generated">
            <a:extLst>
              <a:ext uri="{FF2B5EF4-FFF2-40B4-BE49-F238E27FC236}">
                <a16:creationId xmlns:a16="http://schemas.microsoft.com/office/drawing/2014/main" id="{59BBF58E-2377-1ECE-1F3E-E278545FF531}"/>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96625" y="459366"/>
            <a:ext cx="10408161" cy="4735713"/>
          </a:xfrm>
          <a:prstGeom prst="rect">
            <a:avLst/>
          </a:prstGeom>
        </p:spPr>
      </p:pic>
      <p:sp>
        <p:nvSpPr>
          <p:cNvPr id="2" name="Footer Placeholder 1">
            <a:extLst>
              <a:ext uri="{FF2B5EF4-FFF2-40B4-BE49-F238E27FC236}">
                <a16:creationId xmlns:a16="http://schemas.microsoft.com/office/drawing/2014/main" id="{66198461-A9FC-04BB-8BBB-D19BCE27E5C4}"/>
              </a:ext>
            </a:extLst>
          </p:cNvPr>
          <p:cNvSpPr>
            <a:spLocks noGrp="1"/>
          </p:cNvSpPr>
          <p:nvPr>
            <p:ph type="ftr" sz="quarter" idx="11"/>
          </p:nvPr>
        </p:nvSpPr>
        <p:spPr>
          <a:xfrm>
            <a:off x="3443305" y="5363123"/>
            <a:ext cx="4114800" cy="365125"/>
          </a:xfrm>
        </p:spPr>
        <p:txBody>
          <a:bodyPr/>
          <a:lstStyle/>
          <a:p>
            <a:r>
              <a:rPr lang="en-US" sz="2000" dirty="0" err="1"/>
              <a:t>paulaphoto.com</a:t>
            </a:r>
            <a:endParaRPr lang="en-US" sz="2000" dirty="0"/>
          </a:p>
        </p:txBody>
      </p:sp>
      <p:pic>
        <p:nvPicPr>
          <p:cNvPr id="18" name="Audio 17">
            <a:extLst>
              <a:ext uri="{FF2B5EF4-FFF2-40B4-BE49-F238E27FC236}">
                <a16:creationId xmlns:a16="http://schemas.microsoft.com/office/drawing/2014/main" id="{E6C05A48-8842-F5E4-774F-DA3AAA566F6B}"/>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1226800" y="5892800"/>
            <a:ext cx="812800" cy="812800"/>
          </a:xfrm>
          <a:prstGeom prst="rect">
            <a:avLst/>
          </a:prstGeom>
        </p:spPr>
      </p:pic>
    </p:spTree>
    <p:extLst>
      <p:ext uri="{BB962C8B-B14F-4D97-AF65-F5344CB8AC3E}">
        <p14:creationId xmlns:p14="http://schemas.microsoft.com/office/powerpoint/2010/main" val="4042054058"/>
      </p:ext>
    </p:extLst>
  </p:cSld>
  <p:clrMapOvr>
    <a:masterClrMapping/>
  </p:clrMapOvr>
  <mc:AlternateContent xmlns:mc="http://schemas.openxmlformats.org/markup-compatibility/2006" xmlns:p14="http://schemas.microsoft.com/office/powerpoint/2010/main">
    <mc:Choice Requires="p14">
      <p:transition spd="slow" p14:dur="2000" advTm="95136"/>
    </mc:Choice>
    <mc:Fallback xmlns="">
      <p:transition spd="slow" advTm="9513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8"/>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8"/>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97E74CF3-ADE3-7541-9F29-6825877C12B2}"/>
              </a:ext>
            </a:extLst>
          </p:cNvPr>
          <p:cNvSpPr>
            <a:spLocks noGrp="1"/>
          </p:cNvSpPr>
          <p:nvPr>
            <p:ph type="title"/>
          </p:nvPr>
        </p:nvSpPr>
        <p:spPr>
          <a:xfrm>
            <a:off x="838200" y="1026942"/>
            <a:ext cx="10515600" cy="3629464"/>
          </a:xfrm>
        </p:spPr>
        <p:txBody>
          <a:bodyPr>
            <a:normAutofit/>
          </a:bodyPr>
          <a:lstStyle/>
          <a:p>
            <a:pPr algn="ctr"/>
            <a:r>
              <a:rPr lang="en-US" dirty="0"/>
              <a:t>THE ROHINGYA</a:t>
            </a:r>
          </a:p>
        </p:txBody>
      </p:sp>
      <p:sp>
        <p:nvSpPr>
          <p:cNvPr id="3" name="Slide Number Placeholder 2">
            <a:extLst>
              <a:ext uri="{FF2B5EF4-FFF2-40B4-BE49-F238E27FC236}">
                <a16:creationId xmlns:a16="http://schemas.microsoft.com/office/drawing/2014/main" id="{FE5D4C48-3CD0-34B1-126E-2AD065CCA8C8}"/>
              </a:ext>
            </a:extLst>
          </p:cNvPr>
          <p:cNvSpPr>
            <a:spLocks noGrp="1"/>
          </p:cNvSpPr>
          <p:nvPr>
            <p:ph type="sldNum" sz="quarter" idx="12"/>
          </p:nvPr>
        </p:nvSpPr>
        <p:spPr/>
        <p:txBody>
          <a:bodyPr/>
          <a:lstStyle/>
          <a:p>
            <a:fld id="{95AFA213-6A0A-40E1-A9E6-598D2814C1F0}" type="slidenum">
              <a:rPr lang="en-US" sz="1800" smtClean="0"/>
              <a:t>5</a:t>
            </a:fld>
            <a:endParaRPr lang="en-US" sz="1800" dirty="0"/>
          </a:p>
        </p:txBody>
      </p:sp>
      <p:pic>
        <p:nvPicPr>
          <p:cNvPr id="12" name="Audio 11">
            <a:extLst>
              <a:ext uri="{FF2B5EF4-FFF2-40B4-BE49-F238E27FC236}">
                <a16:creationId xmlns:a16="http://schemas.microsoft.com/office/drawing/2014/main" id="{DDEC1DBD-9EF2-BC8D-B4CA-F46EB4F0705F}"/>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226800" y="5892800"/>
            <a:ext cx="812800" cy="812800"/>
          </a:xfrm>
          <a:prstGeom prst="rect">
            <a:avLst/>
          </a:prstGeom>
        </p:spPr>
      </p:pic>
    </p:spTree>
    <p:extLst>
      <p:ext uri="{BB962C8B-B14F-4D97-AF65-F5344CB8AC3E}">
        <p14:creationId xmlns:p14="http://schemas.microsoft.com/office/powerpoint/2010/main" val="2140599599"/>
      </p:ext>
    </p:extLst>
  </p:cSld>
  <p:clrMapOvr>
    <a:masterClrMapping/>
  </p:clrMapOvr>
  <mc:AlternateContent xmlns:mc="http://schemas.openxmlformats.org/markup-compatibility/2006" xmlns:p14="http://schemas.microsoft.com/office/powerpoint/2010/main">
    <mc:Choice Requires="p14">
      <p:transition spd="slow" p14:dur="2000" advTm="42602"/>
    </mc:Choice>
    <mc:Fallback xmlns="">
      <p:transition spd="slow" advTm="4260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2"/>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A762246-94B8-1F48-91C3-47E34D78CEE9}"/>
              </a:ext>
            </a:extLst>
          </p:cNvPr>
          <p:cNvSpPr>
            <a:spLocks noGrp="1"/>
          </p:cNvSpPr>
          <p:nvPr>
            <p:ph type="title"/>
          </p:nvPr>
        </p:nvSpPr>
        <p:spPr>
          <a:xfrm>
            <a:off x="838200" y="2766218"/>
            <a:ext cx="10515600" cy="1325563"/>
          </a:xfrm>
        </p:spPr>
        <p:txBody>
          <a:bodyPr>
            <a:normAutofit fontScale="90000"/>
          </a:bodyPr>
          <a:lstStyle/>
          <a:p>
            <a:pPr algn="ctr"/>
            <a:r>
              <a:rPr lang="en-US" dirty="0"/>
              <a:t>THE ROHINGYA CRISIS</a:t>
            </a:r>
            <a:br>
              <a:rPr lang="en-US" dirty="0"/>
            </a:br>
            <a:br>
              <a:rPr lang="en-US" dirty="0"/>
            </a:br>
            <a:r>
              <a:rPr lang="en-US" dirty="0"/>
              <a:t>AUGUST 2017</a:t>
            </a:r>
          </a:p>
        </p:txBody>
      </p:sp>
      <p:sp>
        <p:nvSpPr>
          <p:cNvPr id="4" name="Slide Number Placeholder 3">
            <a:extLst>
              <a:ext uri="{FF2B5EF4-FFF2-40B4-BE49-F238E27FC236}">
                <a16:creationId xmlns:a16="http://schemas.microsoft.com/office/drawing/2014/main" id="{47BA958A-743A-95B2-A0E3-1262C25D62B1}"/>
              </a:ext>
            </a:extLst>
          </p:cNvPr>
          <p:cNvSpPr>
            <a:spLocks noGrp="1"/>
          </p:cNvSpPr>
          <p:nvPr>
            <p:ph type="sldNum" sz="quarter" idx="12"/>
          </p:nvPr>
        </p:nvSpPr>
        <p:spPr/>
        <p:txBody>
          <a:bodyPr/>
          <a:lstStyle/>
          <a:p>
            <a:fld id="{95AFA213-6A0A-40E1-A9E6-598D2814C1F0}" type="slidenum">
              <a:rPr lang="en-US" smtClean="0"/>
              <a:t>6</a:t>
            </a:fld>
            <a:endParaRPr lang="en-US"/>
          </a:p>
        </p:txBody>
      </p:sp>
      <p:pic>
        <p:nvPicPr>
          <p:cNvPr id="7" name="Audio 6">
            <a:extLst>
              <a:ext uri="{FF2B5EF4-FFF2-40B4-BE49-F238E27FC236}">
                <a16:creationId xmlns:a16="http://schemas.microsoft.com/office/drawing/2014/main" id="{A0966ADD-483D-FD3A-5D43-D352BE8BC183}"/>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226800" y="5892800"/>
            <a:ext cx="812800" cy="812800"/>
          </a:xfrm>
          <a:prstGeom prst="rect">
            <a:avLst/>
          </a:prstGeom>
        </p:spPr>
      </p:pic>
    </p:spTree>
    <p:extLst>
      <p:ext uri="{BB962C8B-B14F-4D97-AF65-F5344CB8AC3E}">
        <p14:creationId xmlns:p14="http://schemas.microsoft.com/office/powerpoint/2010/main" val="1540564835"/>
      </p:ext>
    </p:extLst>
  </p:cSld>
  <p:clrMapOvr>
    <a:masterClrMapping/>
  </p:clrMapOvr>
  <mc:AlternateContent xmlns:mc="http://schemas.openxmlformats.org/markup-compatibility/2006" xmlns:p14="http://schemas.microsoft.com/office/powerpoint/2010/main">
    <mc:Choice Requires="p14">
      <p:transition spd="slow" p14:dur="2000" advTm="14016"/>
    </mc:Choice>
    <mc:Fallback xmlns="">
      <p:transition spd="slow" advTm="1401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7"/>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42A4FC2C-047E-45A5-965D-8E1E3BF09B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24" y="0"/>
            <a:ext cx="12188952"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pic>
        <p:nvPicPr>
          <p:cNvPr id="3" name="Picture 2" descr="A map of the country of myanmar&#10;&#10;Description automatically generated">
            <a:extLst>
              <a:ext uri="{FF2B5EF4-FFF2-40B4-BE49-F238E27FC236}">
                <a16:creationId xmlns:a16="http://schemas.microsoft.com/office/drawing/2014/main" id="{38BDB48C-9749-1DB1-7B6F-28ECFCD41683}"/>
              </a:ext>
            </a:extLst>
          </p:cNvPr>
          <p:cNvPicPr>
            <a:picLocks noChangeAspect="1"/>
          </p:cNvPicPr>
          <p:nvPr/>
        </p:nvPicPr>
        <p:blipFill rotWithShape="1">
          <a:blip r:embed="rId5">
            <a:extLst>
              <a:ext uri="{BEBA8EAE-BF5A-486C-A8C5-ECC9F3942E4B}">
                <a14:imgProps xmlns:a14="http://schemas.microsoft.com/office/drawing/2010/main">
                  <a14:imgLayer r:embed="rId6">
                    <a14:imgEffect>
                      <a14:sharpenSoften amount="50000"/>
                    </a14:imgEffect>
                  </a14:imgLayer>
                </a14:imgProps>
              </a:ext>
              <a:ext uri="{28A0092B-C50C-407E-A947-70E740481C1C}">
                <a14:useLocalDpi xmlns:a14="http://schemas.microsoft.com/office/drawing/2010/main" val="0"/>
              </a:ext>
            </a:extLst>
          </a:blip>
          <a:srcRect t="13478"/>
          <a:stretch/>
        </p:blipFill>
        <p:spPr>
          <a:xfrm>
            <a:off x="1530937" y="861628"/>
            <a:ext cx="9130125" cy="5134744"/>
          </a:xfrm>
          <a:prstGeom prst="rect">
            <a:avLst/>
          </a:prstGeom>
        </p:spPr>
      </p:pic>
      <p:sp>
        <p:nvSpPr>
          <p:cNvPr id="5" name="Slide Number Placeholder 4">
            <a:extLst>
              <a:ext uri="{FF2B5EF4-FFF2-40B4-BE49-F238E27FC236}">
                <a16:creationId xmlns:a16="http://schemas.microsoft.com/office/drawing/2014/main" id="{76FFD39F-1D83-DABD-ACB7-910769668CFA}"/>
              </a:ext>
            </a:extLst>
          </p:cNvPr>
          <p:cNvSpPr>
            <a:spLocks noGrp="1"/>
          </p:cNvSpPr>
          <p:nvPr>
            <p:ph type="sldNum" sz="quarter" idx="12"/>
          </p:nvPr>
        </p:nvSpPr>
        <p:spPr/>
        <p:txBody>
          <a:bodyPr/>
          <a:lstStyle/>
          <a:p>
            <a:fld id="{95AFA213-6A0A-40E1-A9E6-598D2814C1F0}" type="slidenum">
              <a:rPr lang="en-US" smtClean="0"/>
              <a:t>7</a:t>
            </a:fld>
            <a:endParaRPr lang="en-US"/>
          </a:p>
        </p:txBody>
      </p:sp>
      <p:pic>
        <p:nvPicPr>
          <p:cNvPr id="6" name="Audio 5">
            <a:extLst>
              <a:ext uri="{FF2B5EF4-FFF2-40B4-BE49-F238E27FC236}">
                <a16:creationId xmlns:a16="http://schemas.microsoft.com/office/drawing/2014/main" id="{5E7B28DA-C8D7-2BE2-9ECA-D446B0C5F616}"/>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1226800" y="5892800"/>
            <a:ext cx="812800" cy="812800"/>
          </a:xfrm>
          <a:prstGeom prst="rect">
            <a:avLst/>
          </a:prstGeom>
        </p:spPr>
      </p:pic>
    </p:spTree>
    <p:extLst>
      <p:ext uri="{BB962C8B-B14F-4D97-AF65-F5344CB8AC3E}">
        <p14:creationId xmlns:p14="http://schemas.microsoft.com/office/powerpoint/2010/main" val="3823328758"/>
      </p:ext>
    </p:extLst>
  </p:cSld>
  <p:clrMapOvr>
    <a:masterClrMapping/>
  </p:clrMapOvr>
  <mc:AlternateContent xmlns:mc="http://schemas.openxmlformats.org/markup-compatibility/2006" xmlns:p14="http://schemas.microsoft.com/office/powerpoint/2010/main">
    <mc:Choice Requires="p14">
      <p:transition spd="slow" p14:dur="2000" advTm="24736"/>
    </mc:Choice>
    <mc:Fallback xmlns="">
      <p:transition spd="slow" advTm="2473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6"/>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3" name="Picture 2" descr="A group of people walking on a beach&#10;&#10;Description automatically generated with medium confidence">
            <a:extLst>
              <a:ext uri="{FF2B5EF4-FFF2-40B4-BE49-F238E27FC236}">
                <a16:creationId xmlns:a16="http://schemas.microsoft.com/office/drawing/2014/main" id="{1F6023BF-2AF4-E84B-B3A4-DCD3228908C9}"/>
              </a:ext>
            </a:extLst>
          </p:cNvPr>
          <p:cNvPicPr>
            <a:picLocks noChangeAspect="1"/>
          </p:cNvPicPr>
          <p:nvPr/>
        </p:nvPicPr>
        <p:blipFill rotWithShape="1">
          <a:blip r:embed="rId5"/>
          <a:srcRect t="3110" b="15678"/>
          <a:stretch/>
        </p:blipFill>
        <p:spPr>
          <a:xfrm>
            <a:off x="1393932" y="643466"/>
            <a:ext cx="9404136" cy="5288817"/>
          </a:xfrm>
          <a:prstGeom prst="rect">
            <a:avLst/>
          </a:prstGeom>
        </p:spPr>
      </p:pic>
      <p:sp>
        <p:nvSpPr>
          <p:cNvPr id="4" name="Slide Number Placeholder 3">
            <a:extLst>
              <a:ext uri="{FF2B5EF4-FFF2-40B4-BE49-F238E27FC236}">
                <a16:creationId xmlns:a16="http://schemas.microsoft.com/office/drawing/2014/main" id="{DF292D00-3C49-F67D-C908-E3467AF96FE5}"/>
              </a:ext>
            </a:extLst>
          </p:cNvPr>
          <p:cNvSpPr>
            <a:spLocks noGrp="1"/>
          </p:cNvSpPr>
          <p:nvPr>
            <p:ph type="sldNum" sz="quarter" idx="12"/>
          </p:nvPr>
        </p:nvSpPr>
        <p:spPr>
          <a:xfrm>
            <a:off x="8610600" y="6356350"/>
            <a:ext cx="2743200" cy="365125"/>
          </a:xfrm>
        </p:spPr>
        <p:txBody>
          <a:bodyPr>
            <a:normAutofit/>
          </a:bodyPr>
          <a:lstStyle/>
          <a:p>
            <a:pPr>
              <a:spcAft>
                <a:spcPts val="600"/>
              </a:spcAft>
            </a:pPr>
            <a:fld id="{95AFA213-6A0A-40E1-A9E6-598D2814C1F0}" type="slidenum">
              <a:rPr lang="en-US" smtClean="0"/>
              <a:pPr>
                <a:spcAft>
                  <a:spcPts val="600"/>
                </a:spcAft>
              </a:pPr>
              <a:t>8</a:t>
            </a:fld>
            <a:endParaRPr lang="en-US"/>
          </a:p>
        </p:txBody>
      </p:sp>
      <p:sp>
        <p:nvSpPr>
          <p:cNvPr id="5" name="TextBox 4">
            <a:extLst>
              <a:ext uri="{FF2B5EF4-FFF2-40B4-BE49-F238E27FC236}">
                <a16:creationId xmlns:a16="http://schemas.microsoft.com/office/drawing/2014/main" id="{12763041-2361-8B47-6EC6-EA62D4CF82D9}"/>
              </a:ext>
            </a:extLst>
          </p:cNvPr>
          <p:cNvSpPr txBox="1"/>
          <p:nvPr/>
        </p:nvSpPr>
        <p:spPr>
          <a:xfrm>
            <a:off x="1393932" y="6029868"/>
            <a:ext cx="3854669" cy="369332"/>
          </a:xfrm>
          <a:prstGeom prst="rect">
            <a:avLst/>
          </a:prstGeom>
          <a:noFill/>
        </p:spPr>
        <p:txBody>
          <a:bodyPr wrap="square">
            <a:spAutoFit/>
          </a:bodyPr>
          <a:lstStyle/>
          <a:p>
            <a:r>
              <a:rPr lang="en-US" dirty="0"/>
              <a:t>© Paula Bronstein (</a:t>
            </a:r>
            <a:r>
              <a:rPr lang="en-US" dirty="0" err="1"/>
              <a:t>paulaphoto.com</a:t>
            </a:r>
            <a:r>
              <a:rPr lang="en-US" dirty="0"/>
              <a:t>)</a:t>
            </a:r>
          </a:p>
        </p:txBody>
      </p:sp>
      <p:pic>
        <p:nvPicPr>
          <p:cNvPr id="7" name="Audio 6">
            <a:extLst>
              <a:ext uri="{FF2B5EF4-FFF2-40B4-BE49-F238E27FC236}">
                <a16:creationId xmlns:a16="http://schemas.microsoft.com/office/drawing/2014/main" id="{E20ED19E-8F62-8735-DBCE-5EDB37F3C534}"/>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1226800" y="5892800"/>
            <a:ext cx="812800" cy="812800"/>
          </a:xfrm>
          <a:prstGeom prst="rect">
            <a:avLst/>
          </a:prstGeom>
        </p:spPr>
      </p:pic>
    </p:spTree>
    <p:extLst>
      <p:ext uri="{BB962C8B-B14F-4D97-AF65-F5344CB8AC3E}">
        <p14:creationId xmlns:p14="http://schemas.microsoft.com/office/powerpoint/2010/main" val="980076820"/>
      </p:ext>
    </p:extLst>
  </p:cSld>
  <p:clrMapOvr>
    <a:masterClrMapping/>
  </p:clrMapOvr>
  <mc:AlternateContent xmlns:mc="http://schemas.openxmlformats.org/markup-compatibility/2006" xmlns:p14="http://schemas.microsoft.com/office/powerpoint/2010/main">
    <mc:Choice Requires="p14">
      <p:transition spd="slow" p14:dur="2000" advTm="8106"/>
    </mc:Choice>
    <mc:Fallback xmlns="">
      <p:transition spd="slow" advTm="810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7"/>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3" name="Picture 2" descr="A picture containing sky, outdoor, people, cloudy&#10;&#10;Description automatically generated">
            <a:extLst>
              <a:ext uri="{FF2B5EF4-FFF2-40B4-BE49-F238E27FC236}">
                <a16:creationId xmlns:a16="http://schemas.microsoft.com/office/drawing/2014/main" id="{BD5C732C-CFDF-914C-96F5-C943F55BF37C}"/>
              </a:ext>
            </a:extLst>
          </p:cNvPr>
          <p:cNvPicPr>
            <a:picLocks noChangeAspect="1"/>
          </p:cNvPicPr>
          <p:nvPr/>
        </p:nvPicPr>
        <p:blipFill>
          <a:blip r:embed="rId5"/>
          <a:stretch>
            <a:fillRect/>
          </a:stretch>
        </p:blipFill>
        <p:spPr>
          <a:xfrm>
            <a:off x="2308535" y="517341"/>
            <a:ext cx="7574930" cy="5245637"/>
          </a:xfrm>
          <a:prstGeom prst="rect">
            <a:avLst/>
          </a:prstGeom>
        </p:spPr>
      </p:pic>
      <p:sp>
        <p:nvSpPr>
          <p:cNvPr id="4" name="Slide Number Placeholder 3">
            <a:extLst>
              <a:ext uri="{FF2B5EF4-FFF2-40B4-BE49-F238E27FC236}">
                <a16:creationId xmlns:a16="http://schemas.microsoft.com/office/drawing/2014/main" id="{3EC36D8B-CC59-C796-CF09-624954BD83EA}"/>
              </a:ext>
            </a:extLst>
          </p:cNvPr>
          <p:cNvSpPr>
            <a:spLocks noGrp="1"/>
          </p:cNvSpPr>
          <p:nvPr>
            <p:ph type="sldNum" sz="quarter" idx="12"/>
          </p:nvPr>
        </p:nvSpPr>
        <p:spPr>
          <a:xfrm>
            <a:off x="8610600" y="6356350"/>
            <a:ext cx="2743200" cy="365125"/>
          </a:xfrm>
        </p:spPr>
        <p:txBody>
          <a:bodyPr>
            <a:normAutofit/>
          </a:bodyPr>
          <a:lstStyle/>
          <a:p>
            <a:pPr>
              <a:spcAft>
                <a:spcPts val="600"/>
              </a:spcAft>
            </a:pPr>
            <a:fld id="{95AFA213-6A0A-40E1-A9E6-598D2814C1F0}" type="slidenum">
              <a:rPr lang="en-US" smtClean="0"/>
              <a:pPr>
                <a:spcAft>
                  <a:spcPts val="600"/>
                </a:spcAft>
              </a:pPr>
              <a:t>9</a:t>
            </a:fld>
            <a:endParaRPr lang="en-US"/>
          </a:p>
        </p:txBody>
      </p:sp>
      <p:sp>
        <p:nvSpPr>
          <p:cNvPr id="5" name="TextBox 4">
            <a:extLst>
              <a:ext uri="{FF2B5EF4-FFF2-40B4-BE49-F238E27FC236}">
                <a16:creationId xmlns:a16="http://schemas.microsoft.com/office/drawing/2014/main" id="{A75B8ECE-F3A4-67A3-CA9E-CBB4672E9424}"/>
              </a:ext>
            </a:extLst>
          </p:cNvPr>
          <p:cNvSpPr txBox="1"/>
          <p:nvPr/>
        </p:nvSpPr>
        <p:spPr>
          <a:xfrm>
            <a:off x="2308535" y="5974615"/>
            <a:ext cx="3712779" cy="381735"/>
          </a:xfrm>
          <a:prstGeom prst="rect">
            <a:avLst/>
          </a:prstGeom>
          <a:noFill/>
        </p:spPr>
        <p:txBody>
          <a:bodyPr wrap="square">
            <a:spAutoFit/>
          </a:bodyPr>
          <a:lstStyle/>
          <a:p>
            <a:r>
              <a:rPr lang="en-US" dirty="0"/>
              <a:t>© Paula Bronstein (</a:t>
            </a:r>
            <a:r>
              <a:rPr lang="en-US" dirty="0" err="1"/>
              <a:t>paulaphoto.com</a:t>
            </a:r>
            <a:r>
              <a:rPr lang="en-US" dirty="0"/>
              <a:t>)</a:t>
            </a:r>
          </a:p>
        </p:txBody>
      </p:sp>
      <p:pic>
        <p:nvPicPr>
          <p:cNvPr id="7" name="Audio 6">
            <a:extLst>
              <a:ext uri="{FF2B5EF4-FFF2-40B4-BE49-F238E27FC236}">
                <a16:creationId xmlns:a16="http://schemas.microsoft.com/office/drawing/2014/main" id="{D26D4B79-9D9C-5AB9-0201-AF4AA0ABA175}"/>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1226800" y="5892800"/>
            <a:ext cx="812800" cy="812800"/>
          </a:xfrm>
          <a:prstGeom prst="rect">
            <a:avLst/>
          </a:prstGeom>
        </p:spPr>
      </p:pic>
    </p:spTree>
    <p:extLst>
      <p:ext uri="{BB962C8B-B14F-4D97-AF65-F5344CB8AC3E}">
        <p14:creationId xmlns:p14="http://schemas.microsoft.com/office/powerpoint/2010/main" val="2058517285"/>
      </p:ext>
    </p:extLst>
  </p:cSld>
  <p:clrMapOvr>
    <a:masterClrMapping/>
  </p:clrMapOvr>
  <mc:AlternateContent xmlns:mc="http://schemas.openxmlformats.org/markup-compatibility/2006" xmlns:p14="http://schemas.microsoft.com/office/powerpoint/2010/main">
    <mc:Choice Requires="p14">
      <p:transition spd="slow" p14:dur="2000" advTm="1525"/>
    </mc:Choice>
    <mc:Fallback xmlns="">
      <p:transition spd="slow" advTm="152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7"/>
                </p:tgtEl>
              </p:cMediaNode>
            </p:audi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3" name="Picture 2" descr="A person wearing a hat&#10;&#10;Description automatically generated with low confidence">
            <a:extLst>
              <a:ext uri="{FF2B5EF4-FFF2-40B4-BE49-F238E27FC236}">
                <a16:creationId xmlns:a16="http://schemas.microsoft.com/office/drawing/2014/main" id="{933BAD01-7519-2244-9CBA-04EACCB79428}"/>
              </a:ext>
            </a:extLst>
          </p:cNvPr>
          <p:cNvPicPr>
            <a:picLocks noChangeAspect="1"/>
          </p:cNvPicPr>
          <p:nvPr/>
        </p:nvPicPr>
        <p:blipFill rotWithShape="1">
          <a:blip r:embed="rId5">
            <a:extLst>
              <a:ext uri="{28A0092B-C50C-407E-A947-70E740481C1C}">
                <a14:useLocalDpi xmlns:a14="http://schemas.microsoft.com/office/drawing/2010/main" val="0"/>
              </a:ext>
            </a:extLst>
          </a:blip>
          <a:srcRect t="3941" b="11806"/>
          <a:stretch/>
        </p:blipFill>
        <p:spPr>
          <a:xfrm>
            <a:off x="1661929" y="690764"/>
            <a:ext cx="8868142" cy="4987344"/>
          </a:xfrm>
          <a:prstGeom prst="rect">
            <a:avLst/>
          </a:prstGeom>
        </p:spPr>
      </p:pic>
      <p:sp>
        <p:nvSpPr>
          <p:cNvPr id="4" name="Slide Number Placeholder 3">
            <a:extLst>
              <a:ext uri="{FF2B5EF4-FFF2-40B4-BE49-F238E27FC236}">
                <a16:creationId xmlns:a16="http://schemas.microsoft.com/office/drawing/2014/main" id="{1F12E500-78E8-2AB7-C355-D3EF331C2D96}"/>
              </a:ext>
            </a:extLst>
          </p:cNvPr>
          <p:cNvSpPr>
            <a:spLocks noGrp="1"/>
          </p:cNvSpPr>
          <p:nvPr>
            <p:ph type="sldNum" sz="quarter" idx="12"/>
          </p:nvPr>
        </p:nvSpPr>
        <p:spPr>
          <a:xfrm>
            <a:off x="8610600" y="6356350"/>
            <a:ext cx="2743200" cy="365125"/>
          </a:xfrm>
        </p:spPr>
        <p:txBody>
          <a:bodyPr>
            <a:normAutofit/>
          </a:bodyPr>
          <a:lstStyle/>
          <a:p>
            <a:pPr>
              <a:spcAft>
                <a:spcPts val="600"/>
              </a:spcAft>
            </a:pPr>
            <a:fld id="{95AFA213-6A0A-40E1-A9E6-598D2814C1F0}" type="slidenum">
              <a:rPr lang="en-US" smtClean="0"/>
              <a:pPr>
                <a:spcAft>
                  <a:spcPts val="600"/>
                </a:spcAft>
              </a:pPr>
              <a:t>10</a:t>
            </a:fld>
            <a:endParaRPr lang="en-US"/>
          </a:p>
        </p:txBody>
      </p:sp>
      <p:sp>
        <p:nvSpPr>
          <p:cNvPr id="5" name="TextBox 4">
            <a:extLst>
              <a:ext uri="{FF2B5EF4-FFF2-40B4-BE49-F238E27FC236}">
                <a16:creationId xmlns:a16="http://schemas.microsoft.com/office/drawing/2014/main" id="{E15E9387-67A2-6591-7AB0-9C64131BE1F3}"/>
              </a:ext>
            </a:extLst>
          </p:cNvPr>
          <p:cNvSpPr txBox="1"/>
          <p:nvPr/>
        </p:nvSpPr>
        <p:spPr>
          <a:xfrm>
            <a:off x="1661929" y="5826361"/>
            <a:ext cx="3728544" cy="381735"/>
          </a:xfrm>
          <a:prstGeom prst="rect">
            <a:avLst/>
          </a:prstGeom>
          <a:noFill/>
        </p:spPr>
        <p:txBody>
          <a:bodyPr wrap="square">
            <a:spAutoFit/>
          </a:bodyPr>
          <a:lstStyle/>
          <a:p>
            <a:r>
              <a:rPr lang="en-US" dirty="0"/>
              <a:t>© Paula Bronstein (</a:t>
            </a:r>
            <a:r>
              <a:rPr lang="en-US" dirty="0" err="1"/>
              <a:t>paulaphoto.com</a:t>
            </a:r>
            <a:r>
              <a:rPr lang="en-US" dirty="0"/>
              <a:t>)</a:t>
            </a:r>
          </a:p>
        </p:txBody>
      </p:sp>
      <p:pic>
        <p:nvPicPr>
          <p:cNvPr id="7" name="Audio 6">
            <a:extLst>
              <a:ext uri="{FF2B5EF4-FFF2-40B4-BE49-F238E27FC236}">
                <a16:creationId xmlns:a16="http://schemas.microsoft.com/office/drawing/2014/main" id="{EBA1116B-DD7A-4D50-04BE-1670B865E33F}"/>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1226800" y="5892800"/>
            <a:ext cx="812800" cy="812800"/>
          </a:xfrm>
          <a:prstGeom prst="rect">
            <a:avLst/>
          </a:prstGeom>
        </p:spPr>
      </p:pic>
    </p:spTree>
    <p:extLst>
      <p:ext uri="{BB962C8B-B14F-4D97-AF65-F5344CB8AC3E}">
        <p14:creationId xmlns:p14="http://schemas.microsoft.com/office/powerpoint/2010/main" val="826904495"/>
      </p:ext>
    </p:extLst>
  </p:cSld>
  <p:clrMapOvr>
    <a:masterClrMapping/>
  </p:clrMapOvr>
  <mc:AlternateContent xmlns:mc="http://schemas.openxmlformats.org/markup-compatibility/2006" xmlns:p14="http://schemas.microsoft.com/office/powerpoint/2010/main">
    <mc:Choice Requires="p14">
      <p:transition spd="slow" p14:dur="2000" advTm="3104"/>
    </mc:Choice>
    <mc:Fallback xmlns="">
      <p:transition spd="slow" advTm="310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7"/>
                </p:tgtEl>
              </p:cMediaNode>
            </p:audio>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6" name="Picture 5" descr="A group of people in water carrying sacks&#10;&#10;Description automatically generated">
            <a:extLst>
              <a:ext uri="{FF2B5EF4-FFF2-40B4-BE49-F238E27FC236}">
                <a16:creationId xmlns:a16="http://schemas.microsoft.com/office/drawing/2014/main" id="{2CDEA872-5322-CF04-AA8A-46A2396DE537}"/>
              </a:ext>
            </a:extLst>
          </p:cNvPr>
          <p:cNvPicPr>
            <a:picLocks noChangeAspect="1"/>
          </p:cNvPicPr>
          <p:nvPr/>
        </p:nvPicPr>
        <p:blipFill rotWithShape="1">
          <a:blip r:embed="rId5">
            <a:extLst>
              <a:ext uri="{28A0092B-C50C-407E-A947-70E740481C1C}">
                <a14:useLocalDpi xmlns:a14="http://schemas.microsoft.com/office/drawing/2010/main" val="0"/>
              </a:ext>
            </a:extLst>
          </a:blip>
          <a:srcRect t="3644" b="12102"/>
          <a:stretch/>
        </p:blipFill>
        <p:spPr>
          <a:xfrm>
            <a:off x="1772316" y="643466"/>
            <a:ext cx="8647368" cy="4863239"/>
          </a:xfrm>
          <a:prstGeom prst="rect">
            <a:avLst/>
          </a:prstGeom>
        </p:spPr>
      </p:pic>
      <p:sp>
        <p:nvSpPr>
          <p:cNvPr id="2" name="Slide Number Placeholder 1">
            <a:extLst>
              <a:ext uri="{FF2B5EF4-FFF2-40B4-BE49-F238E27FC236}">
                <a16:creationId xmlns:a16="http://schemas.microsoft.com/office/drawing/2014/main" id="{F644B736-C939-A983-6E74-9D5D39864D16}"/>
              </a:ext>
            </a:extLst>
          </p:cNvPr>
          <p:cNvSpPr>
            <a:spLocks noGrp="1"/>
          </p:cNvSpPr>
          <p:nvPr>
            <p:ph type="sldNum" sz="quarter" idx="12"/>
          </p:nvPr>
        </p:nvSpPr>
        <p:spPr>
          <a:xfrm>
            <a:off x="8610600" y="6356350"/>
            <a:ext cx="2743200" cy="365125"/>
          </a:xfrm>
        </p:spPr>
        <p:txBody>
          <a:bodyPr>
            <a:normAutofit/>
          </a:bodyPr>
          <a:lstStyle/>
          <a:p>
            <a:pPr>
              <a:spcAft>
                <a:spcPts val="600"/>
              </a:spcAft>
            </a:pPr>
            <a:fld id="{95AFA213-6A0A-40E1-A9E6-598D2814C1F0}" type="slidenum">
              <a:rPr lang="en-US"/>
              <a:pPr>
                <a:spcAft>
                  <a:spcPts val="600"/>
                </a:spcAft>
              </a:pPr>
              <a:t>11</a:t>
            </a:fld>
            <a:endParaRPr lang="en-US"/>
          </a:p>
        </p:txBody>
      </p:sp>
      <p:sp>
        <p:nvSpPr>
          <p:cNvPr id="4" name="TextBox 3">
            <a:extLst>
              <a:ext uri="{FF2B5EF4-FFF2-40B4-BE49-F238E27FC236}">
                <a16:creationId xmlns:a16="http://schemas.microsoft.com/office/drawing/2014/main" id="{23B137C9-60BF-B69C-94C4-13165E0E7D26}"/>
              </a:ext>
            </a:extLst>
          </p:cNvPr>
          <p:cNvSpPr txBox="1"/>
          <p:nvPr/>
        </p:nvSpPr>
        <p:spPr>
          <a:xfrm>
            <a:off x="1772316" y="5746861"/>
            <a:ext cx="3712779" cy="369332"/>
          </a:xfrm>
          <a:prstGeom prst="rect">
            <a:avLst/>
          </a:prstGeom>
          <a:noFill/>
        </p:spPr>
        <p:txBody>
          <a:bodyPr wrap="square">
            <a:spAutoFit/>
          </a:bodyPr>
          <a:lstStyle/>
          <a:p>
            <a:r>
              <a:rPr lang="en-US" dirty="0"/>
              <a:t>© Paula Bronstein (</a:t>
            </a:r>
            <a:r>
              <a:rPr lang="en-US" dirty="0" err="1"/>
              <a:t>paulaphoto.com</a:t>
            </a:r>
            <a:r>
              <a:rPr lang="en-US" dirty="0"/>
              <a:t>)</a:t>
            </a:r>
          </a:p>
        </p:txBody>
      </p:sp>
      <p:pic>
        <p:nvPicPr>
          <p:cNvPr id="7" name="Audio 6">
            <a:extLst>
              <a:ext uri="{FF2B5EF4-FFF2-40B4-BE49-F238E27FC236}">
                <a16:creationId xmlns:a16="http://schemas.microsoft.com/office/drawing/2014/main" id="{F14F1DDF-31BE-FD53-706C-E51DC5ED6CAF}"/>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1226800" y="5892800"/>
            <a:ext cx="812800" cy="812800"/>
          </a:xfrm>
          <a:prstGeom prst="rect">
            <a:avLst/>
          </a:prstGeom>
        </p:spPr>
      </p:pic>
    </p:spTree>
    <p:extLst>
      <p:ext uri="{BB962C8B-B14F-4D97-AF65-F5344CB8AC3E}">
        <p14:creationId xmlns:p14="http://schemas.microsoft.com/office/powerpoint/2010/main" val="2356831892"/>
      </p:ext>
    </p:extLst>
  </p:cSld>
  <p:clrMapOvr>
    <a:masterClrMapping/>
  </p:clrMapOvr>
  <mc:AlternateContent xmlns:mc="http://schemas.openxmlformats.org/markup-compatibility/2006" xmlns:p14="http://schemas.microsoft.com/office/powerpoint/2010/main">
    <mc:Choice Requires="p14">
      <p:transition spd="slow" p14:dur="2000" advTm="1781"/>
    </mc:Choice>
    <mc:Fallback xmlns="">
      <p:transition spd="slow" advTm="178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7"/>
                </p:tgtEl>
              </p:cMediaNode>
            </p:audio>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3" name="Picture 2" descr="An aerial view of a city&#10;&#10;Description automatically generated">
            <a:extLst>
              <a:ext uri="{FF2B5EF4-FFF2-40B4-BE49-F238E27FC236}">
                <a16:creationId xmlns:a16="http://schemas.microsoft.com/office/drawing/2014/main" id="{46637965-3393-7240-82E5-93EEABC3AF19}"/>
              </a:ext>
            </a:extLst>
          </p:cNvPr>
          <p:cNvPicPr>
            <a:picLocks noChangeAspect="1"/>
          </p:cNvPicPr>
          <p:nvPr/>
        </p:nvPicPr>
        <p:blipFill rotWithShape="1">
          <a:blip r:embed="rId5"/>
          <a:srcRect t="20789"/>
          <a:stretch/>
        </p:blipFill>
        <p:spPr>
          <a:xfrm>
            <a:off x="1720308" y="659232"/>
            <a:ext cx="8751383" cy="4921762"/>
          </a:xfrm>
          <a:prstGeom prst="rect">
            <a:avLst/>
          </a:prstGeom>
        </p:spPr>
      </p:pic>
      <p:sp>
        <p:nvSpPr>
          <p:cNvPr id="4" name="Slide Number Placeholder 3">
            <a:extLst>
              <a:ext uri="{FF2B5EF4-FFF2-40B4-BE49-F238E27FC236}">
                <a16:creationId xmlns:a16="http://schemas.microsoft.com/office/drawing/2014/main" id="{35C91547-83B9-D3AB-6703-8F709EA0CE65}"/>
              </a:ext>
            </a:extLst>
          </p:cNvPr>
          <p:cNvSpPr>
            <a:spLocks noGrp="1"/>
          </p:cNvSpPr>
          <p:nvPr>
            <p:ph type="sldNum" sz="quarter" idx="12"/>
          </p:nvPr>
        </p:nvSpPr>
        <p:spPr>
          <a:xfrm>
            <a:off x="8610600" y="6356350"/>
            <a:ext cx="2743200" cy="365125"/>
          </a:xfrm>
        </p:spPr>
        <p:txBody>
          <a:bodyPr>
            <a:normAutofit/>
          </a:bodyPr>
          <a:lstStyle/>
          <a:p>
            <a:pPr>
              <a:spcAft>
                <a:spcPts val="600"/>
              </a:spcAft>
            </a:pPr>
            <a:fld id="{95AFA213-6A0A-40E1-A9E6-598D2814C1F0}" type="slidenum">
              <a:rPr lang="en-US" smtClean="0"/>
              <a:pPr>
                <a:spcAft>
                  <a:spcPts val="600"/>
                </a:spcAft>
              </a:pPr>
              <a:t>12</a:t>
            </a:fld>
            <a:endParaRPr lang="en-US"/>
          </a:p>
        </p:txBody>
      </p:sp>
      <p:sp>
        <p:nvSpPr>
          <p:cNvPr id="5" name="TextBox 4">
            <a:extLst>
              <a:ext uri="{FF2B5EF4-FFF2-40B4-BE49-F238E27FC236}">
                <a16:creationId xmlns:a16="http://schemas.microsoft.com/office/drawing/2014/main" id="{53CB6F6B-9919-88BE-6456-0194E3ABF585}"/>
              </a:ext>
            </a:extLst>
          </p:cNvPr>
          <p:cNvSpPr txBox="1"/>
          <p:nvPr/>
        </p:nvSpPr>
        <p:spPr>
          <a:xfrm>
            <a:off x="1720308" y="5784006"/>
            <a:ext cx="3633951" cy="369332"/>
          </a:xfrm>
          <a:prstGeom prst="rect">
            <a:avLst/>
          </a:prstGeom>
          <a:noFill/>
        </p:spPr>
        <p:txBody>
          <a:bodyPr wrap="square">
            <a:spAutoFit/>
          </a:bodyPr>
          <a:lstStyle/>
          <a:p>
            <a:r>
              <a:rPr lang="en-US" dirty="0"/>
              <a:t>© Paula Bronstein (</a:t>
            </a:r>
            <a:r>
              <a:rPr lang="en-US" dirty="0" err="1"/>
              <a:t>paulaphoto.com</a:t>
            </a:r>
            <a:r>
              <a:rPr lang="en-US" dirty="0"/>
              <a:t>)</a:t>
            </a:r>
          </a:p>
        </p:txBody>
      </p:sp>
      <p:pic>
        <p:nvPicPr>
          <p:cNvPr id="7" name="Audio 6">
            <a:extLst>
              <a:ext uri="{FF2B5EF4-FFF2-40B4-BE49-F238E27FC236}">
                <a16:creationId xmlns:a16="http://schemas.microsoft.com/office/drawing/2014/main" id="{128A739A-6376-4669-CE92-77B6B864A8F9}"/>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1226800" y="5892800"/>
            <a:ext cx="812800" cy="812800"/>
          </a:xfrm>
          <a:prstGeom prst="rect">
            <a:avLst/>
          </a:prstGeom>
        </p:spPr>
      </p:pic>
    </p:spTree>
    <p:extLst>
      <p:ext uri="{BB962C8B-B14F-4D97-AF65-F5344CB8AC3E}">
        <p14:creationId xmlns:p14="http://schemas.microsoft.com/office/powerpoint/2010/main" val="1331324849"/>
      </p:ext>
    </p:extLst>
  </p:cSld>
  <p:clrMapOvr>
    <a:masterClrMapping/>
  </p:clrMapOvr>
  <mc:AlternateContent xmlns:mc="http://schemas.openxmlformats.org/markup-compatibility/2006" xmlns:p14="http://schemas.microsoft.com/office/powerpoint/2010/main">
    <mc:Choice Requires="p14">
      <p:transition spd="slow" p14:dur="2000" advTm="45290"/>
    </mc:Choice>
    <mc:Fallback xmlns="">
      <p:transition spd="slow" advTm="4529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7"/>
                </p:tgtEl>
              </p:cMediaNode>
            </p:audio>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396A33-EBA8-47EF-A13D-2688D75608FD}"/>
              </a:ext>
            </a:extLst>
          </p:cNvPr>
          <p:cNvSpPr>
            <a:spLocks noGrp="1"/>
          </p:cNvSpPr>
          <p:nvPr>
            <p:ph type="title"/>
          </p:nvPr>
        </p:nvSpPr>
        <p:spPr>
          <a:xfrm>
            <a:off x="152400" y="365125"/>
            <a:ext cx="11201400" cy="1325563"/>
          </a:xfrm>
        </p:spPr>
        <p:txBody>
          <a:bodyPr/>
          <a:lstStyle/>
          <a:p>
            <a:pPr algn="ctr"/>
            <a:r>
              <a:rPr lang="en-US" dirty="0"/>
              <a:t>The Rohingya Crisis: </a:t>
            </a:r>
            <a:br>
              <a:rPr lang="en-US" dirty="0"/>
            </a:br>
            <a:r>
              <a:rPr lang="en-US" dirty="0"/>
              <a:t>A Tragic Context for a Natural Experiment</a:t>
            </a:r>
          </a:p>
        </p:txBody>
      </p:sp>
      <p:sp>
        <p:nvSpPr>
          <p:cNvPr id="3" name="Content Placeholder 2">
            <a:extLst>
              <a:ext uri="{FF2B5EF4-FFF2-40B4-BE49-F238E27FC236}">
                <a16:creationId xmlns:a16="http://schemas.microsoft.com/office/drawing/2014/main" id="{F941081C-83B7-4C71-ABD5-AE91C5842155}"/>
              </a:ext>
            </a:extLst>
          </p:cNvPr>
          <p:cNvSpPr>
            <a:spLocks noGrp="1"/>
          </p:cNvSpPr>
          <p:nvPr>
            <p:ph idx="1"/>
          </p:nvPr>
        </p:nvSpPr>
        <p:spPr>
          <a:xfrm>
            <a:off x="838200" y="2585893"/>
            <a:ext cx="10515600" cy="3906982"/>
          </a:xfrm>
        </p:spPr>
        <p:txBody>
          <a:bodyPr>
            <a:normAutofit/>
          </a:bodyPr>
          <a:lstStyle/>
          <a:p>
            <a:pPr marL="0" indent="0">
              <a:buNone/>
            </a:pPr>
            <a:r>
              <a:rPr lang="en-US" sz="4000" dirty="0"/>
              <a:t>Can the human predisposition toward </a:t>
            </a:r>
            <a:r>
              <a:rPr lang="en-US" sz="4000" dirty="0" err="1"/>
              <a:t>prosociality</a:t>
            </a:r>
            <a:r>
              <a:rPr lang="en-US" sz="4000" dirty="0"/>
              <a:t> survive in the context of genocide, forced migration and life in the largest refugee camp in the world? </a:t>
            </a:r>
          </a:p>
          <a:p>
            <a:endParaRPr lang="en-US" dirty="0"/>
          </a:p>
          <a:p>
            <a:endParaRPr lang="en-US" dirty="0"/>
          </a:p>
        </p:txBody>
      </p:sp>
      <p:sp>
        <p:nvSpPr>
          <p:cNvPr id="5" name="Slide Number Placeholder 4">
            <a:extLst>
              <a:ext uri="{FF2B5EF4-FFF2-40B4-BE49-F238E27FC236}">
                <a16:creationId xmlns:a16="http://schemas.microsoft.com/office/drawing/2014/main" id="{210F3BB0-C01A-C5CC-ABB9-E12168535D5F}"/>
              </a:ext>
            </a:extLst>
          </p:cNvPr>
          <p:cNvSpPr>
            <a:spLocks noGrp="1"/>
          </p:cNvSpPr>
          <p:nvPr>
            <p:ph type="sldNum" sz="quarter" idx="12"/>
          </p:nvPr>
        </p:nvSpPr>
        <p:spPr/>
        <p:txBody>
          <a:bodyPr/>
          <a:lstStyle/>
          <a:p>
            <a:fld id="{95AFA213-6A0A-40E1-A9E6-598D2814C1F0}" type="slidenum">
              <a:rPr lang="en-US" smtClean="0"/>
              <a:t>13</a:t>
            </a:fld>
            <a:endParaRPr lang="en-US"/>
          </a:p>
        </p:txBody>
      </p:sp>
      <p:pic>
        <p:nvPicPr>
          <p:cNvPr id="7" name="Audio 6">
            <a:extLst>
              <a:ext uri="{FF2B5EF4-FFF2-40B4-BE49-F238E27FC236}">
                <a16:creationId xmlns:a16="http://schemas.microsoft.com/office/drawing/2014/main" id="{2468CF62-37B3-3285-DBB0-871B1D8B52B2}"/>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226800" y="5892800"/>
            <a:ext cx="812800" cy="812800"/>
          </a:xfrm>
          <a:prstGeom prst="rect">
            <a:avLst/>
          </a:prstGeom>
        </p:spPr>
      </p:pic>
    </p:spTree>
    <p:extLst>
      <p:ext uri="{BB962C8B-B14F-4D97-AF65-F5344CB8AC3E}">
        <p14:creationId xmlns:p14="http://schemas.microsoft.com/office/powerpoint/2010/main" val="814033407"/>
      </p:ext>
    </p:extLst>
  </p:cSld>
  <p:clrMapOvr>
    <a:masterClrMapping/>
  </p:clrMapOvr>
  <mc:AlternateContent xmlns:mc="http://schemas.openxmlformats.org/markup-compatibility/2006" xmlns:p14="http://schemas.microsoft.com/office/powerpoint/2010/main">
    <mc:Choice Requires="p14">
      <p:transition spd="slow" p14:dur="2000" advTm="22005"/>
    </mc:Choice>
    <mc:Fallback xmlns="">
      <p:transition spd="slow" advTm="2200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7"/>
                </p:tgtEl>
              </p:cMediaNode>
            </p:audio>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0" name="Group 29">
            <a:extLst>
              <a:ext uri="{FF2B5EF4-FFF2-40B4-BE49-F238E27FC236}">
                <a16:creationId xmlns:a16="http://schemas.microsoft.com/office/drawing/2014/main" id="{85B79F25-D4BD-09DF-8A4A-207CFE187712}"/>
              </a:ext>
            </a:extLst>
          </p:cNvPr>
          <p:cNvGrpSpPr/>
          <p:nvPr/>
        </p:nvGrpSpPr>
        <p:grpSpPr>
          <a:xfrm>
            <a:off x="738716" y="2115634"/>
            <a:ext cx="10714567" cy="3403589"/>
            <a:chOff x="589776" y="376044"/>
            <a:chExt cx="10714567" cy="3403589"/>
          </a:xfrm>
        </p:grpSpPr>
        <p:pic>
          <p:nvPicPr>
            <p:cNvPr id="3" name="Picture 2" descr="A person with grey hair and a black and white shirt&#10;&#10;Description automatically generated">
              <a:extLst>
                <a:ext uri="{FF2B5EF4-FFF2-40B4-BE49-F238E27FC236}">
                  <a16:creationId xmlns:a16="http://schemas.microsoft.com/office/drawing/2014/main" id="{3B3138EA-B2F8-7C11-1883-7A04CDA17E2D}"/>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89776" y="376044"/>
              <a:ext cx="1484351" cy="1484351"/>
            </a:xfrm>
            <a:prstGeom prst="rect">
              <a:avLst/>
            </a:prstGeom>
          </p:spPr>
        </p:pic>
        <p:pic>
          <p:nvPicPr>
            <p:cNvPr id="5" name="Picture 4" descr="A person in a suit smiling&#10;&#10;Description automatically generated">
              <a:extLst>
                <a:ext uri="{FF2B5EF4-FFF2-40B4-BE49-F238E27FC236}">
                  <a16:creationId xmlns:a16="http://schemas.microsoft.com/office/drawing/2014/main" id="{99E7F1AA-635A-5065-8F2F-5A11190E36D6}"/>
                </a:ext>
              </a:extLst>
            </p:cNvPr>
            <p:cNvPicPr>
              <a:picLocks noChangeAspect="1"/>
            </p:cNvPicPr>
            <p:nvPr/>
          </p:nvPicPr>
          <p:blipFill>
            <a:blip r:embed="rId6"/>
            <a:stretch>
              <a:fillRect/>
            </a:stretch>
          </p:blipFill>
          <p:spPr>
            <a:xfrm>
              <a:off x="2287858" y="376044"/>
              <a:ext cx="1484351" cy="1484351"/>
            </a:xfrm>
            <a:prstGeom prst="rect">
              <a:avLst/>
            </a:prstGeom>
          </p:spPr>
        </p:pic>
        <p:pic>
          <p:nvPicPr>
            <p:cNvPr id="7" name="Picture 6" descr="A person in a suit and tie&#10;&#10;Description automatically generated">
              <a:extLst>
                <a:ext uri="{FF2B5EF4-FFF2-40B4-BE49-F238E27FC236}">
                  <a16:creationId xmlns:a16="http://schemas.microsoft.com/office/drawing/2014/main" id="{7957E736-2064-8BEA-E086-1EFAE9122036}"/>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3891775" y="376044"/>
              <a:ext cx="1364208" cy="1484351"/>
            </a:xfrm>
            <a:prstGeom prst="rect">
              <a:avLst/>
            </a:prstGeom>
          </p:spPr>
        </p:pic>
        <p:pic>
          <p:nvPicPr>
            <p:cNvPr id="9" name="Picture 8" descr="A person smiling for a picture&#10;&#10;Description automatically generated">
              <a:extLst>
                <a:ext uri="{FF2B5EF4-FFF2-40B4-BE49-F238E27FC236}">
                  <a16:creationId xmlns:a16="http://schemas.microsoft.com/office/drawing/2014/main" id="{E67E267F-0A53-F888-3B6C-32A340C0BC97}"/>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5495690" y="376044"/>
              <a:ext cx="1426369" cy="1484351"/>
            </a:xfrm>
            <a:prstGeom prst="rect">
              <a:avLst/>
            </a:prstGeom>
          </p:spPr>
        </p:pic>
        <p:pic>
          <p:nvPicPr>
            <p:cNvPr id="11" name="Picture 10" descr="A person smiling at camera&#10;&#10;Description automatically generated">
              <a:extLst>
                <a:ext uri="{FF2B5EF4-FFF2-40B4-BE49-F238E27FC236}">
                  <a16:creationId xmlns:a16="http://schemas.microsoft.com/office/drawing/2014/main" id="{3E9AE096-0CD8-B764-1D41-25C8AA569D22}"/>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7161766" y="407019"/>
              <a:ext cx="1453376" cy="1453376"/>
            </a:xfrm>
            <a:prstGeom prst="rect">
              <a:avLst/>
            </a:prstGeom>
          </p:spPr>
        </p:pic>
        <p:pic>
          <p:nvPicPr>
            <p:cNvPr id="13" name="Picture 12" descr="A person wearing glasses and smiling&#10;&#10;Description automatically generated">
              <a:extLst>
                <a:ext uri="{FF2B5EF4-FFF2-40B4-BE49-F238E27FC236}">
                  <a16:creationId xmlns:a16="http://schemas.microsoft.com/office/drawing/2014/main" id="{5972FC77-2162-659C-7911-2738A8D63F9F}"/>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2232383" y="2140493"/>
              <a:ext cx="834947" cy="1484351"/>
            </a:xfrm>
            <a:prstGeom prst="rect">
              <a:avLst/>
            </a:prstGeom>
          </p:spPr>
        </p:pic>
        <p:pic>
          <p:nvPicPr>
            <p:cNvPr id="15" name="Picture 14" descr="A person with long hair and a bow tie&#10;&#10;Description automatically generated">
              <a:extLst>
                <a:ext uri="{FF2B5EF4-FFF2-40B4-BE49-F238E27FC236}">
                  <a16:creationId xmlns:a16="http://schemas.microsoft.com/office/drawing/2014/main" id="{BE539B4A-5F83-445D-A2A5-3C2FAB3E3180}"/>
                </a:ext>
              </a:extLst>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8854849" y="376044"/>
              <a:ext cx="1197850" cy="1484351"/>
            </a:xfrm>
            <a:prstGeom prst="rect">
              <a:avLst/>
            </a:prstGeom>
          </p:spPr>
        </p:pic>
        <p:pic>
          <p:nvPicPr>
            <p:cNvPr id="17" name="Picture 16" descr="A person smiling at camera&#10;&#10;Description automatically generated">
              <a:extLst>
                <a:ext uri="{FF2B5EF4-FFF2-40B4-BE49-F238E27FC236}">
                  <a16:creationId xmlns:a16="http://schemas.microsoft.com/office/drawing/2014/main" id="{66651A0E-1E75-358A-201F-947AB67454A1}"/>
                </a:ext>
              </a:extLst>
            </p:cNvPr>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10292406" y="376044"/>
              <a:ext cx="946801" cy="1453376"/>
            </a:xfrm>
            <a:prstGeom prst="rect">
              <a:avLst/>
            </a:prstGeom>
          </p:spPr>
        </p:pic>
        <p:pic>
          <p:nvPicPr>
            <p:cNvPr id="19" name="Picture 18" descr="A person wearing a head scarf smiling&#10;&#10;Description automatically generated">
              <a:extLst>
                <a:ext uri="{FF2B5EF4-FFF2-40B4-BE49-F238E27FC236}">
                  <a16:creationId xmlns:a16="http://schemas.microsoft.com/office/drawing/2014/main" id="{90C54B7B-F849-B860-5C83-9EB7874AFF88}"/>
                </a:ext>
              </a:extLst>
            </p:cNvPr>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605978" y="2115015"/>
              <a:ext cx="1438325" cy="1484351"/>
            </a:xfrm>
            <a:prstGeom prst="rect">
              <a:avLst/>
            </a:prstGeom>
          </p:spPr>
        </p:pic>
        <p:pic>
          <p:nvPicPr>
            <p:cNvPr id="21" name="Picture 20" descr="A person smiling for a selfie&#10;&#10;Description automatically generated">
              <a:extLst>
                <a:ext uri="{FF2B5EF4-FFF2-40B4-BE49-F238E27FC236}">
                  <a16:creationId xmlns:a16="http://schemas.microsoft.com/office/drawing/2014/main" id="{B1ED0838-4DF6-070B-6213-042349ED4BE4}"/>
                </a:ext>
              </a:extLst>
            </p:cNvPr>
            <p:cNvPicPr>
              <a:picLocks noChangeAspect="1"/>
            </p:cNvPicPr>
            <p:nvPr/>
          </p:nvPicPr>
          <p:blipFill>
            <a:blip r:embed="rId14">
              <a:extLst>
                <a:ext uri="{28A0092B-C50C-407E-A947-70E740481C1C}">
                  <a14:useLocalDpi xmlns:a14="http://schemas.microsoft.com/office/drawing/2010/main" val="0"/>
                </a:ext>
              </a:extLst>
            </a:blip>
            <a:stretch>
              <a:fillRect/>
            </a:stretch>
          </p:blipFill>
          <p:spPr>
            <a:xfrm rot="5400000">
              <a:off x="3069538" y="2328244"/>
              <a:ext cx="1509830" cy="1134328"/>
            </a:xfrm>
            <a:prstGeom prst="rect">
              <a:avLst/>
            </a:prstGeom>
          </p:spPr>
        </p:pic>
        <p:pic>
          <p:nvPicPr>
            <p:cNvPr id="23" name="Picture 22" descr="A person with glasses and a beard&#10;&#10;Description automatically generated">
              <a:extLst>
                <a:ext uri="{FF2B5EF4-FFF2-40B4-BE49-F238E27FC236}">
                  <a16:creationId xmlns:a16="http://schemas.microsoft.com/office/drawing/2014/main" id="{29308061-C600-91FC-DB71-3D25F43E2EE8}"/>
                </a:ext>
              </a:extLst>
            </p:cNvPr>
            <p:cNvPicPr>
              <a:picLocks noChangeAspect="1"/>
            </p:cNvPicPr>
            <p:nvPr/>
          </p:nvPicPr>
          <p:blipFill>
            <a:blip r:embed="rId15">
              <a:extLst>
                <a:ext uri="{28A0092B-C50C-407E-A947-70E740481C1C}">
                  <a14:useLocalDpi xmlns:a14="http://schemas.microsoft.com/office/drawing/2010/main" val="0"/>
                </a:ext>
              </a:extLst>
            </a:blip>
            <a:stretch>
              <a:fillRect/>
            </a:stretch>
          </p:blipFill>
          <p:spPr>
            <a:xfrm>
              <a:off x="4738859" y="2140493"/>
              <a:ext cx="1034248" cy="1509830"/>
            </a:xfrm>
            <a:prstGeom prst="rect">
              <a:avLst/>
            </a:prstGeom>
          </p:spPr>
        </p:pic>
        <p:pic>
          <p:nvPicPr>
            <p:cNvPr id="25" name="Picture 24" descr="A person in a suit standing in front of a bookshelf&#10;&#10;Description automatically generated">
              <a:extLst>
                <a:ext uri="{FF2B5EF4-FFF2-40B4-BE49-F238E27FC236}">
                  <a16:creationId xmlns:a16="http://schemas.microsoft.com/office/drawing/2014/main" id="{A7170C66-D51F-93D3-234E-0BDEE4C17015}"/>
                </a:ext>
              </a:extLst>
            </p:cNvPr>
            <p:cNvPicPr>
              <a:picLocks noChangeAspect="1"/>
            </p:cNvPicPr>
            <p:nvPr/>
          </p:nvPicPr>
          <p:blipFill>
            <a:blip r:embed="rId16">
              <a:extLst>
                <a:ext uri="{28A0092B-C50C-407E-A947-70E740481C1C}">
                  <a14:useLocalDpi xmlns:a14="http://schemas.microsoft.com/office/drawing/2010/main" val="0"/>
                </a:ext>
              </a:extLst>
            </a:blip>
            <a:stretch>
              <a:fillRect/>
            </a:stretch>
          </p:blipFill>
          <p:spPr>
            <a:xfrm>
              <a:off x="5967745" y="2140493"/>
              <a:ext cx="1509830" cy="1509830"/>
            </a:xfrm>
            <a:prstGeom prst="rect">
              <a:avLst/>
            </a:prstGeom>
          </p:spPr>
        </p:pic>
        <p:pic>
          <p:nvPicPr>
            <p:cNvPr id="27" name="Picture 26">
              <a:extLst>
                <a:ext uri="{FF2B5EF4-FFF2-40B4-BE49-F238E27FC236}">
                  <a16:creationId xmlns:a16="http://schemas.microsoft.com/office/drawing/2014/main" id="{DB8A9678-1146-66BC-88D0-0B913F326F1F}"/>
                </a:ext>
              </a:extLst>
            </p:cNvPr>
            <p:cNvPicPr>
              <a:picLocks noChangeAspect="1"/>
            </p:cNvPicPr>
            <p:nvPr/>
          </p:nvPicPr>
          <p:blipFill>
            <a:blip r:embed="rId17">
              <a:extLst>
                <a:ext uri="{28A0092B-C50C-407E-A947-70E740481C1C}">
                  <a14:useLocalDpi xmlns:a14="http://schemas.microsoft.com/office/drawing/2010/main" val="0"/>
                </a:ext>
              </a:extLst>
            </a:blip>
            <a:stretch>
              <a:fillRect/>
            </a:stretch>
          </p:blipFill>
          <p:spPr>
            <a:xfrm rot="5400000">
              <a:off x="7939492" y="1873214"/>
              <a:ext cx="1584000" cy="2118558"/>
            </a:xfrm>
            <a:prstGeom prst="rect">
              <a:avLst/>
            </a:prstGeom>
          </p:spPr>
        </p:pic>
        <p:pic>
          <p:nvPicPr>
            <p:cNvPr id="29" name="Picture 28" descr="A person with long black hair and red sweater&#10;&#10;Description automatically generated">
              <a:extLst>
                <a:ext uri="{FF2B5EF4-FFF2-40B4-BE49-F238E27FC236}">
                  <a16:creationId xmlns:a16="http://schemas.microsoft.com/office/drawing/2014/main" id="{9DFE2E94-6BB0-DCCB-3D72-42742B62AA49}"/>
                </a:ext>
              </a:extLst>
            </p:cNvPr>
            <p:cNvPicPr>
              <a:picLocks noChangeAspect="1"/>
            </p:cNvPicPr>
            <p:nvPr/>
          </p:nvPicPr>
          <p:blipFill>
            <a:blip r:embed="rId18">
              <a:extLst>
                <a:ext uri="{28A0092B-C50C-407E-A947-70E740481C1C}">
                  <a14:useLocalDpi xmlns:a14="http://schemas.microsoft.com/office/drawing/2010/main" val="0"/>
                </a:ext>
              </a:extLst>
            </a:blip>
            <a:stretch>
              <a:fillRect/>
            </a:stretch>
          </p:blipFill>
          <p:spPr>
            <a:xfrm>
              <a:off x="10211999" y="2140493"/>
              <a:ext cx="1092344" cy="1639140"/>
            </a:xfrm>
            <a:prstGeom prst="rect">
              <a:avLst/>
            </a:prstGeom>
          </p:spPr>
        </p:pic>
      </p:grpSp>
      <p:sp>
        <p:nvSpPr>
          <p:cNvPr id="32" name="Slide Number Placeholder 31">
            <a:extLst>
              <a:ext uri="{FF2B5EF4-FFF2-40B4-BE49-F238E27FC236}">
                <a16:creationId xmlns:a16="http://schemas.microsoft.com/office/drawing/2014/main" id="{1E6714B5-DD63-737F-FBD3-00452B30DC2B}"/>
              </a:ext>
            </a:extLst>
          </p:cNvPr>
          <p:cNvSpPr>
            <a:spLocks noGrp="1"/>
          </p:cNvSpPr>
          <p:nvPr>
            <p:ph type="sldNum" sz="quarter" idx="12"/>
          </p:nvPr>
        </p:nvSpPr>
        <p:spPr/>
        <p:txBody>
          <a:bodyPr/>
          <a:lstStyle/>
          <a:p>
            <a:fld id="{95AFA213-6A0A-40E1-A9E6-598D2814C1F0}" type="slidenum">
              <a:rPr lang="en-US" smtClean="0"/>
              <a:t>14</a:t>
            </a:fld>
            <a:endParaRPr lang="en-US"/>
          </a:p>
        </p:txBody>
      </p:sp>
      <p:pic>
        <p:nvPicPr>
          <p:cNvPr id="6" name="Audio 5">
            <a:extLst>
              <a:ext uri="{FF2B5EF4-FFF2-40B4-BE49-F238E27FC236}">
                <a16:creationId xmlns:a16="http://schemas.microsoft.com/office/drawing/2014/main" id="{E8A4C645-1041-453C-116A-4E6341DBD309}"/>
              </a:ext>
            </a:extLst>
          </p:cNvPr>
          <p:cNvPicPr>
            <a:picLocks noChangeAspect="1"/>
          </p:cNvPicPr>
          <p:nvPr>
            <a:audioFile r:link="rId2"/>
            <p:extLst>
              <p:ext uri="{DAA4B4D4-6D71-4841-9C94-3DE7FCFB9230}">
                <p14:media xmlns:p14="http://schemas.microsoft.com/office/powerpoint/2010/main" r:embed="rId1"/>
              </p:ext>
            </p:extLst>
          </p:nvPr>
        </p:nvPicPr>
        <p:blipFill>
          <a:blip r:embed="rId19"/>
          <a:stretch>
            <a:fillRect/>
          </a:stretch>
        </p:blipFill>
        <p:spPr>
          <a:xfrm>
            <a:off x="11226800" y="5892800"/>
            <a:ext cx="812800" cy="812800"/>
          </a:xfrm>
          <a:prstGeom prst="rect">
            <a:avLst/>
          </a:prstGeom>
        </p:spPr>
      </p:pic>
    </p:spTree>
    <p:extLst>
      <p:ext uri="{BB962C8B-B14F-4D97-AF65-F5344CB8AC3E}">
        <p14:creationId xmlns:p14="http://schemas.microsoft.com/office/powerpoint/2010/main" val="849565637"/>
      </p:ext>
    </p:extLst>
  </p:cSld>
  <p:clrMapOvr>
    <a:masterClrMapping/>
  </p:clrMapOvr>
  <mc:AlternateContent xmlns:mc="http://schemas.openxmlformats.org/markup-compatibility/2006" xmlns:p14="http://schemas.microsoft.com/office/powerpoint/2010/main">
    <mc:Choice Requires="p14">
      <p:transition spd="slow" p14:dur="2000" advTm="30986"/>
    </mc:Choice>
    <mc:Fallback xmlns="">
      <p:transition spd="slow" advTm="3098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6"/>
                </p:tgtEl>
              </p:cMediaNode>
            </p:audio>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A407E7-D1EC-7C4D-8DA7-7AA1A62A5F16}"/>
              </a:ext>
            </a:extLst>
          </p:cNvPr>
          <p:cNvSpPr>
            <a:spLocks noGrp="1"/>
          </p:cNvSpPr>
          <p:nvPr>
            <p:ph type="title"/>
          </p:nvPr>
        </p:nvSpPr>
        <p:spPr>
          <a:xfrm>
            <a:off x="634252" y="365125"/>
            <a:ext cx="10515600" cy="1325563"/>
          </a:xfrm>
        </p:spPr>
        <p:txBody>
          <a:bodyPr/>
          <a:lstStyle/>
          <a:p>
            <a:r>
              <a:rPr lang="en-US" dirty="0"/>
              <a:t>What Do we Know?</a:t>
            </a:r>
          </a:p>
        </p:txBody>
      </p:sp>
      <p:sp>
        <p:nvSpPr>
          <p:cNvPr id="3" name="Content Placeholder 2">
            <a:extLst>
              <a:ext uri="{FF2B5EF4-FFF2-40B4-BE49-F238E27FC236}">
                <a16:creationId xmlns:a16="http://schemas.microsoft.com/office/drawing/2014/main" id="{09AFC549-0F97-4B40-B9BD-D843C0FB1C6B}"/>
              </a:ext>
            </a:extLst>
          </p:cNvPr>
          <p:cNvSpPr>
            <a:spLocks noGrp="1"/>
          </p:cNvSpPr>
          <p:nvPr>
            <p:ph idx="1"/>
          </p:nvPr>
        </p:nvSpPr>
        <p:spPr>
          <a:xfrm>
            <a:off x="634252" y="1618224"/>
            <a:ext cx="11055723" cy="4874651"/>
          </a:xfrm>
        </p:spPr>
        <p:txBody>
          <a:bodyPr>
            <a:normAutofit fontScale="92500" lnSpcReduction="10000"/>
          </a:bodyPr>
          <a:lstStyle/>
          <a:p>
            <a:r>
              <a:rPr lang="en-US" dirty="0"/>
              <a:t>Most research focuses on mental health &amp; uses self-report measures</a:t>
            </a:r>
          </a:p>
          <a:p>
            <a:pPr lvl="1"/>
            <a:r>
              <a:rPr lang="en-US" dirty="0"/>
              <a:t>PTSD,  increased aggression, decreased emotional distress (desensitization)</a:t>
            </a:r>
          </a:p>
          <a:p>
            <a:pPr lvl="1"/>
            <a:endParaRPr lang="en-US" dirty="0"/>
          </a:p>
          <a:p>
            <a:r>
              <a:rPr lang="en-US" dirty="0"/>
              <a:t>The handful of studies examining conflict and prosocial behavior also use self report (SDQ, Goodman, 20021)</a:t>
            </a:r>
          </a:p>
          <a:p>
            <a:pPr lvl="1"/>
            <a:r>
              <a:rPr lang="en-US" dirty="0"/>
              <a:t>Taylor et al (2018) – 6yr longitudinal study in Belfast, </a:t>
            </a:r>
            <a:r>
              <a:rPr lang="en-US" dirty="0" err="1"/>
              <a:t>prosociality</a:t>
            </a:r>
            <a:r>
              <a:rPr lang="en-US" dirty="0"/>
              <a:t> score on SDQ decreased with age and degree of exposure to violence</a:t>
            </a:r>
          </a:p>
          <a:p>
            <a:pPr lvl="1"/>
            <a:endParaRPr lang="en-US" dirty="0"/>
          </a:p>
          <a:p>
            <a:r>
              <a:rPr lang="en-US" dirty="0"/>
              <a:t>We recently conducted a study that measured Rohingya children’s prosocial helping, sharing and compassionate behavior to assess the efficacy of conducting behavioral research in refugee camp contexts</a:t>
            </a:r>
          </a:p>
          <a:p>
            <a:pPr lvl="1"/>
            <a:r>
              <a:rPr lang="en-US" dirty="0"/>
              <a:t>Brief intervention based on either collaboration or emotion perspective taking showed interesting pattern depending on birthplace as a proxy for level of trauma experienced (</a:t>
            </a:r>
            <a:r>
              <a:rPr lang="en-US" dirty="0" err="1"/>
              <a:t>Corbit</a:t>
            </a:r>
            <a:r>
              <a:rPr lang="en-US" dirty="0"/>
              <a:t> et al., 2023) </a:t>
            </a:r>
          </a:p>
        </p:txBody>
      </p:sp>
      <p:sp>
        <p:nvSpPr>
          <p:cNvPr id="5" name="Slide Number Placeholder 4">
            <a:extLst>
              <a:ext uri="{FF2B5EF4-FFF2-40B4-BE49-F238E27FC236}">
                <a16:creationId xmlns:a16="http://schemas.microsoft.com/office/drawing/2014/main" id="{0C100E4E-BEB8-D103-7796-30BB00F9EBEF}"/>
              </a:ext>
            </a:extLst>
          </p:cNvPr>
          <p:cNvSpPr>
            <a:spLocks noGrp="1"/>
          </p:cNvSpPr>
          <p:nvPr>
            <p:ph type="sldNum" sz="quarter" idx="12"/>
          </p:nvPr>
        </p:nvSpPr>
        <p:spPr/>
        <p:txBody>
          <a:bodyPr/>
          <a:lstStyle/>
          <a:p>
            <a:fld id="{95AFA213-6A0A-40E1-A9E6-598D2814C1F0}" type="slidenum">
              <a:rPr lang="en-US" smtClean="0"/>
              <a:t>15</a:t>
            </a:fld>
            <a:endParaRPr lang="en-US"/>
          </a:p>
        </p:txBody>
      </p:sp>
      <p:pic>
        <p:nvPicPr>
          <p:cNvPr id="7" name="Audio 6">
            <a:extLst>
              <a:ext uri="{FF2B5EF4-FFF2-40B4-BE49-F238E27FC236}">
                <a16:creationId xmlns:a16="http://schemas.microsoft.com/office/drawing/2014/main" id="{9BD55FA6-58FD-D915-63C0-1BEE646376A0}"/>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226800" y="5892800"/>
            <a:ext cx="812800" cy="812800"/>
          </a:xfrm>
          <a:prstGeom prst="rect">
            <a:avLst/>
          </a:prstGeom>
        </p:spPr>
      </p:pic>
    </p:spTree>
    <p:extLst>
      <p:ext uri="{BB962C8B-B14F-4D97-AF65-F5344CB8AC3E}">
        <p14:creationId xmlns:p14="http://schemas.microsoft.com/office/powerpoint/2010/main" val="3392110724"/>
      </p:ext>
    </p:extLst>
  </p:cSld>
  <p:clrMapOvr>
    <a:masterClrMapping/>
  </p:clrMapOvr>
  <mc:AlternateContent xmlns:mc="http://schemas.openxmlformats.org/markup-compatibility/2006" xmlns:p14="http://schemas.microsoft.com/office/powerpoint/2010/main">
    <mc:Choice Requires="p14">
      <p:transition spd="slow" p14:dur="2000" advTm="101973"/>
    </mc:Choice>
    <mc:Fallback xmlns="">
      <p:transition spd="slow" advTm="10197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7"/>
                </p:tgtEl>
              </p:cMediaNode>
            </p:audio>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3173F5-BB48-FC22-AE36-3958514E504C}"/>
              </a:ext>
            </a:extLst>
          </p:cNvPr>
          <p:cNvSpPr>
            <a:spLocks noGrp="1"/>
          </p:cNvSpPr>
          <p:nvPr>
            <p:ph type="title"/>
          </p:nvPr>
        </p:nvSpPr>
        <p:spPr>
          <a:xfrm>
            <a:off x="447040" y="182562"/>
            <a:ext cx="10515600" cy="1325563"/>
          </a:xfrm>
        </p:spPr>
        <p:txBody>
          <a:bodyPr/>
          <a:lstStyle/>
          <a:p>
            <a:r>
              <a:rPr lang="en-US" dirty="0"/>
              <a:t>Knowledge Gaps</a:t>
            </a:r>
          </a:p>
        </p:txBody>
      </p:sp>
      <p:sp>
        <p:nvSpPr>
          <p:cNvPr id="3" name="Content Placeholder 2">
            <a:extLst>
              <a:ext uri="{FF2B5EF4-FFF2-40B4-BE49-F238E27FC236}">
                <a16:creationId xmlns:a16="http://schemas.microsoft.com/office/drawing/2014/main" id="{D0222DC5-A1F0-619F-4A4F-0D2F6216B3DB}"/>
              </a:ext>
            </a:extLst>
          </p:cNvPr>
          <p:cNvSpPr>
            <a:spLocks noGrp="1"/>
          </p:cNvSpPr>
          <p:nvPr>
            <p:ph idx="1"/>
          </p:nvPr>
        </p:nvSpPr>
        <p:spPr>
          <a:xfrm>
            <a:off x="447040" y="1508125"/>
            <a:ext cx="11480800" cy="5030787"/>
          </a:xfrm>
        </p:spPr>
        <p:txBody>
          <a:bodyPr>
            <a:normAutofit/>
          </a:bodyPr>
          <a:lstStyle/>
          <a:p>
            <a:r>
              <a:rPr lang="en-US" sz="3200" dirty="0"/>
              <a:t>Is </a:t>
            </a:r>
            <a:r>
              <a:rPr lang="en-US" sz="3200" dirty="0" err="1"/>
              <a:t>prosociality</a:t>
            </a:r>
            <a:r>
              <a:rPr lang="en-US" sz="3200" dirty="0"/>
              <a:t> intact in children who have endured genocide, forced migration and the adverse environment of refugee camps?</a:t>
            </a:r>
          </a:p>
          <a:p>
            <a:endParaRPr lang="en-US" sz="3200" dirty="0"/>
          </a:p>
          <a:p>
            <a:r>
              <a:rPr lang="en-US" sz="3200" dirty="0"/>
              <a:t>Can we intervene to provide supports to help refugee children retain and grow their prosocial nature against all odds?</a:t>
            </a:r>
          </a:p>
          <a:p>
            <a:endParaRPr lang="en-US" sz="3200" dirty="0"/>
          </a:p>
          <a:p>
            <a:r>
              <a:rPr lang="en-US" sz="3200" dirty="0"/>
              <a:t>Are initial levels of </a:t>
            </a:r>
            <a:r>
              <a:rPr lang="en-US" sz="3200" dirty="0" err="1"/>
              <a:t>prosociality</a:t>
            </a:r>
            <a:r>
              <a:rPr lang="en-US" sz="3200" dirty="0"/>
              <a:t> and intervention-related change differentially affected </a:t>
            </a:r>
          </a:p>
          <a:p>
            <a:pPr lvl="1"/>
            <a:r>
              <a:rPr lang="en-US" sz="2800" dirty="0"/>
              <a:t>depending on children’s age?</a:t>
            </a:r>
          </a:p>
          <a:p>
            <a:pPr lvl="1"/>
            <a:r>
              <a:rPr lang="en-US" sz="2800" dirty="0"/>
              <a:t>depending on the level of trauma children have experienced?</a:t>
            </a:r>
          </a:p>
        </p:txBody>
      </p:sp>
      <p:sp>
        <p:nvSpPr>
          <p:cNvPr id="5" name="Slide Number Placeholder 4">
            <a:extLst>
              <a:ext uri="{FF2B5EF4-FFF2-40B4-BE49-F238E27FC236}">
                <a16:creationId xmlns:a16="http://schemas.microsoft.com/office/drawing/2014/main" id="{C6C7BDC1-B22B-D4F7-2E2B-2B4B70439CE1}"/>
              </a:ext>
            </a:extLst>
          </p:cNvPr>
          <p:cNvSpPr>
            <a:spLocks noGrp="1"/>
          </p:cNvSpPr>
          <p:nvPr>
            <p:ph type="sldNum" sz="quarter" idx="12"/>
          </p:nvPr>
        </p:nvSpPr>
        <p:spPr/>
        <p:txBody>
          <a:bodyPr/>
          <a:lstStyle/>
          <a:p>
            <a:fld id="{95AFA213-6A0A-40E1-A9E6-598D2814C1F0}" type="slidenum">
              <a:rPr lang="en-US" smtClean="0"/>
              <a:t>16</a:t>
            </a:fld>
            <a:endParaRPr lang="en-US"/>
          </a:p>
        </p:txBody>
      </p:sp>
      <p:pic>
        <p:nvPicPr>
          <p:cNvPr id="7" name="Audio 6">
            <a:extLst>
              <a:ext uri="{FF2B5EF4-FFF2-40B4-BE49-F238E27FC236}">
                <a16:creationId xmlns:a16="http://schemas.microsoft.com/office/drawing/2014/main" id="{EA3A377B-537F-2204-047E-F0A9564D829E}"/>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226800" y="5892800"/>
            <a:ext cx="812800" cy="812800"/>
          </a:xfrm>
          <a:prstGeom prst="rect">
            <a:avLst/>
          </a:prstGeom>
        </p:spPr>
      </p:pic>
    </p:spTree>
    <p:extLst>
      <p:ext uri="{BB962C8B-B14F-4D97-AF65-F5344CB8AC3E}">
        <p14:creationId xmlns:p14="http://schemas.microsoft.com/office/powerpoint/2010/main" val="582572041"/>
      </p:ext>
    </p:extLst>
  </p:cSld>
  <p:clrMapOvr>
    <a:masterClrMapping/>
  </p:clrMapOvr>
  <mc:AlternateContent xmlns:mc="http://schemas.openxmlformats.org/markup-compatibility/2006" xmlns:p14="http://schemas.microsoft.com/office/powerpoint/2010/main">
    <mc:Choice Requires="p14">
      <p:transition spd="slow" p14:dur="2000" advTm="44266"/>
    </mc:Choice>
    <mc:Fallback xmlns="">
      <p:transition spd="slow" advTm="4426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7"/>
                </p:tgtEl>
              </p:cMediaNode>
            </p:audio>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DE47531-3E41-F641-A5BA-C17DEBE6A100}"/>
              </a:ext>
            </a:extLst>
          </p:cNvPr>
          <p:cNvSpPr>
            <a:spLocks noGrp="1"/>
          </p:cNvSpPr>
          <p:nvPr>
            <p:ph type="title"/>
          </p:nvPr>
        </p:nvSpPr>
        <p:spPr>
          <a:xfrm>
            <a:off x="448235" y="-106644"/>
            <a:ext cx="10515600" cy="1325563"/>
          </a:xfrm>
        </p:spPr>
        <p:txBody>
          <a:bodyPr/>
          <a:lstStyle/>
          <a:p>
            <a:r>
              <a:rPr lang="en-US" dirty="0"/>
              <a:t>Research Strategy</a:t>
            </a:r>
          </a:p>
        </p:txBody>
      </p:sp>
      <p:sp>
        <p:nvSpPr>
          <p:cNvPr id="3" name="Content Placeholder 2">
            <a:extLst>
              <a:ext uri="{FF2B5EF4-FFF2-40B4-BE49-F238E27FC236}">
                <a16:creationId xmlns:a16="http://schemas.microsoft.com/office/drawing/2014/main" id="{47C967A3-035D-914F-9169-7426A357AB83}"/>
              </a:ext>
            </a:extLst>
          </p:cNvPr>
          <p:cNvSpPr>
            <a:spLocks noGrp="1"/>
          </p:cNvSpPr>
          <p:nvPr>
            <p:ph idx="1"/>
          </p:nvPr>
        </p:nvSpPr>
        <p:spPr>
          <a:xfrm>
            <a:off x="433667" y="1493268"/>
            <a:ext cx="11324665" cy="5513575"/>
          </a:xfrm>
        </p:spPr>
        <p:txBody>
          <a:bodyPr>
            <a:normAutofit/>
          </a:bodyPr>
          <a:lstStyle/>
          <a:p>
            <a:r>
              <a:rPr lang="en-US" sz="3000" dirty="0"/>
              <a:t>Design an intervention based on evidence of factors that foster </a:t>
            </a:r>
            <a:r>
              <a:rPr lang="en-US" sz="3000" dirty="0" err="1"/>
              <a:t>prosociality</a:t>
            </a:r>
            <a:endParaRPr lang="en-US" sz="3000" dirty="0"/>
          </a:p>
          <a:p>
            <a:pPr lvl="1"/>
            <a:r>
              <a:rPr lang="en-US" sz="2800" dirty="0"/>
              <a:t>Peer collaboration, emotion perspective taking, EF skills</a:t>
            </a:r>
          </a:p>
          <a:p>
            <a:pPr lvl="1"/>
            <a:endParaRPr lang="en-US" sz="2600" dirty="0"/>
          </a:p>
          <a:p>
            <a:r>
              <a:rPr lang="en-US" sz="3000" dirty="0"/>
              <a:t>Identify the prosocial measures to assess whether the intervention fostered </a:t>
            </a:r>
            <a:r>
              <a:rPr lang="en-US" sz="3000" dirty="0" err="1"/>
              <a:t>prosociality</a:t>
            </a:r>
            <a:r>
              <a:rPr lang="en-US" sz="3000" dirty="0"/>
              <a:t> (pre/post comparison)</a:t>
            </a:r>
          </a:p>
          <a:p>
            <a:pPr lvl="1"/>
            <a:r>
              <a:rPr lang="en-US" sz="2600" dirty="0"/>
              <a:t>Helping, sharing, empathic responding, EF skill</a:t>
            </a:r>
          </a:p>
          <a:p>
            <a:pPr marL="0" indent="0">
              <a:buNone/>
            </a:pPr>
            <a:endParaRPr lang="en-US" dirty="0"/>
          </a:p>
          <a:p>
            <a:r>
              <a:rPr lang="en-US" sz="3000" dirty="0"/>
              <a:t>Implement the intervention and assess pre/post change</a:t>
            </a:r>
          </a:p>
          <a:p>
            <a:pPr lvl="1"/>
            <a:r>
              <a:rPr lang="en-US" dirty="0"/>
              <a:t>Daily over 10 days</a:t>
            </a:r>
          </a:p>
          <a:p>
            <a:endParaRPr lang="en-US" dirty="0"/>
          </a:p>
          <a:p>
            <a:endParaRPr lang="en-US" dirty="0"/>
          </a:p>
          <a:p>
            <a:endParaRPr lang="en-US" dirty="0"/>
          </a:p>
        </p:txBody>
      </p:sp>
      <p:sp>
        <p:nvSpPr>
          <p:cNvPr id="5" name="Slide Number Placeholder 4">
            <a:extLst>
              <a:ext uri="{FF2B5EF4-FFF2-40B4-BE49-F238E27FC236}">
                <a16:creationId xmlns:a16="http://schemas.microsoft.com/office/drawing/2014/main" id="{95E47D6F-2C38-DF0C-ACFE-ED90D5F247AB}"/>
              </a:ext>
            </a:extLst>
          </p:cNvPr>
          <p:cNvSpPr>
            <a:spLocks noGrp="1"/>
          </p:cNvSpPr>
          <p:nvPr>
            <p:ph type="sldNum" sz="quarter" idx="12"/>
          </p:nvPr>
        </p:nvSpPr>
        <p:spPr/>
        <p:txBody>
          <a:bodyPr/>
          <a:lstStyle/>
          <a:p>
            <a:fld id="{95AFA213-6A0A-40E1-A9E6-598D2814C1F0}" type="slidenum">
              <a:rPr lang="en-US" smtClean="0"/>
              <a:t>17</a:t>
            </a:fld>
            <a:endParaRPr lang="en-US"/>
          </a:p>
        </p:txBody>
      </p:sp>
      <p:pic>
        <p:nvPicPr>
          <p:cNvPr id="7" name="Audio 6">
            <a:extLst>
              <a:ext uri="{FF2B5EF4-FFF2-40B4-BE49-F238E27FC236}">
                <a16:creationId xmlns:a16="http://schemas.microsoft.com/office/drawing/2014/main" id="{75B2585A-A267-864E-3C2A-7850888CD354}"/>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226800" y="5892800"/>
            <a:ext cx="812800" cy="812800"/>
          </a:xfrm>
          <a:prstGeom prst="rect">
            <a:avLst/>
          </a:prstGeom>
        </p:spPr>
      </p:pic>
    </p:spTree>
    <p:extLst>
      <p:ext uri="{BB962C8B-B14F-4D97-AF65-F5344CB8AC3E}">
        <p14:creationId xmlns:p14="http://schemas.microsoft.com/office/powerpoint/2010/main" val="89791595"/>
      </p:ext>
    </p:extLst>
  </p:cSld>
  <p:clrMapOvr>
    <a:masterClrMapping/>
  </p:clrMapOvr>
  <mc:AlternateContent xmlns:mc="http://schemas.openxmlformats.org/markup-compatibility/2006" xmlns:p14="http://schemas.microsoft.com/office/powerpoint/2010/main">
    <mc:Choice Requires="p14">
      <p:transition spd="slow" p14:dur="2000" advTm="47296"/>
    </mc:Choice>
    <mc:Fallback xmlns="">
      <p:transition spd="slow" advTm="4729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7"/>
                </p:tgtEl>
              </p:cMediaNode>
            </p:audio>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67B807-4C75-9845-B35E-3B5D4DE64992}"/>
              </a:ext>
            </a:extLst>
          </p:cNvPr>
          <p:cNvSpPr>
            <a:spLocks noGrp="1"/>
          </p:cNvSpPr>
          <p:nvPr>
            <p:ph type="title"/>
          </p:nvPr>
        </p:nvSpPr>
        <p:spPr>
          <a:xfrm>
            <a:off x="838200" y="1"/>
            <a:ext cx="10515600" cy="1690688"/>
          </a:xfrm>
        </p:spPr>
        <p:txBody>
          <a:bodyPr/>
          <a:lstStyle/>
          <a:p>
            <a:r>
              <a:rPr lang="en-US" dirty="0"/>
              <a:t>Study Design</a:t>
            </a:r>
          </a:p>
        </p:txBody>
      </p:sp>
      <p:sp>
        <p:nvSpPr>
          <p:cNvPr id="3" name="Content Placeholder 2">
            <a:extLst>
              <a:ext uri="{FF2B5EF4-FFF2-40B4-BE49-F238E27FC236}">
                <a16:creationId xmlns:a16="http://schemas.microsoft.com/office/drawing/2014/main" id="{EA5B70F2-79AE-5044-9385-66B1ADE1D9FD}"/>
              </a:ext>
            </a:extLst>
          </p:cNvPr>
          <p:cNvSpPr>
            <a:spLocks noGrp="1"/>
          </p:cNvSpPr>
          <p:nvPr>
            <p:ph idx="1"/>
          </p:nvPr>
        </p:nvSpPr>
        <p:spPr>
          <a:xfrm>
            <a:off x="838200" y="1379621"/>
            <a:ext cx="10515600" cy="5262563"/>
          </a:xfrm>
        </p:spPr>
        <p:txBody>
          <a:bodyPr>
            <a:normAutofit fontScale="77500" lnSpcReduction="20000"/>
          </a:bodyPr>
          <a:lstStyle/>
          <a:p>
            <a:r>
              <a:rPr lang="en-US" dirty="0"/>
              <a:t>Virtual training of a 12-person Rohingya researcher team</a:t>
            </a:r>
          </a:p>
          <a:p>
            <a:endParaRPr lang="en-US" dirty="0"/>
          </a:p>
          <a:p>
            <a:r>
              <a:rPr lang="en-US" dirty="0"/>
              <a:t>3 Waves data collection</a:t>
            </a:r>
          </a:p>
          <a:p>
            <a:endParaRPr lang="en-US" dirty="0"/>
          </a:p>
          <a:p>
            <a:r>
              <a:rPr lang="en-US" dirty="0"/>
              <a:t>Total N= 152 </a:t>
            </a:r>
          </a:p>
          <a:p>
            <a:endParaRPr lang="en-US" dirty="0"/>
          </a:p>
          <a:p>
            <a:r>
              <a:rPr lang="en-US" dirty="0"/>
              <a:t>2 Age groups (5-8, 9-12)</a:t>
            </a:r>
          </a:p>
          <a:p>
            <a:endParaRPr lang="en-US" dirty="0"/>
          </a:p>
          <a:p>
            <a:r>
              <a:rPr lang="en-US" dirty="0"/>
              <a:t>Assessments of helping, sharing, empathic responses to story scenarios, executive functioning (over 2 days pre- and post-intervention)</a:t>
            </a:r>
          </a:p>
          <a:p>
            <a:endParaRPr lang="en-US" dirty="0"/>
          </a:p>
          <a:p>
            <a:r>
              <a:rPr lang="en-US" dirty="0"/>
              <a:t>3-hour intervention sessions with a collaborative foundation plus emotion perspective and executive functioning skills training</a:t>
            </a:r>
          </a:p>
          <a:p>
            <a:endParaRPr lang="en-US" dirty="0"/>
          </a:p>
          <a:p>
            <a:r>
              <a:rPr lang="en-US" dirty="0"/>
              <a:t>3 researchers and 8 children in 4 classrooms with AM and PM sessions</a:t>
            </a:r>
          </a:p>
          <a:p>
            <a:endParaRPr lang="en-US" dirty="0"/>
          </a:p>
        </p:txBody>
      </p:sp>
      <p:sp>
        <p:nvSpPr>
          <p:cNvPr id="5" name="Slide Number Placeholder 4">
            <a:extLst>
              <a:ext uri="{FF2B5EF4-FFF2-40B4-BE49-F238E27FC236}">
                <a16:creationId xmlns:a16="http://schemas.microsoft.com/office/drawing/2014/main" id="{86ED00DA-7BEC-33E1-F5E8-571ACFA9B5EC}"/>
              </a:ext>
            </a:extLst>
          </p:cNvPr>
          <p:cNvSpPr>
            <a:spLocks noGrp="1"/>
          </p:cNvSpPr>
          <p:nvPr>
            <p:ph type="sldNum" sz="quarter" idx="12"/>
          </p:nvPr>
        </p:nvSpPr>
        <p:spPr/>
        <p:txBody>
          <a:bodyPr/>
          <a:lstStyle/>
          <a:p>
            <a:fld id="{95AFA213-6A0A-40E1-A9E6-598D2814C1F0}" type="slidenum">
              <a:rPr lang="en-US" smtClean="0"/>
              <a:t>18</a:t>
            </a:fld>
            <a:endParaRPr lang="en-US"/>
          </a:p>
        </p:txBody>
      </p:sp>
      <p:pic>
        <p:nvPicPr>
          <p:cNvPr id="7" name="Audio 6">
            <a:extLst>
              <a:ext uri="{FF2B5EF4-FFF2-40B4-BE49-F238E27FC236}">
                <a16:creationId xmlns:a16="http://schemas.microsoft.com/office/drawing/2014/main" id="{AF7911D1-8E2C-C43D-0E13-868DBCFF446A}"/>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226800" y="5892800"/>
            <a:ext cx="812800" cy="812800"/>
          </a:xfrm>
          <a:prstGeom prst="rect">
            <a:avLst/>
          </a:prstGeom>
        </p:spPr>
      </p:pic>
    </p:spTree>
    <p:extLst>
      <p:ext uri="{BB962C8B-B14F-4D97-AF65-F5344CB8AC3E}">
        <p14:creationId xmlns:p14="http://schemas.microsoft.com/office/powerpoint/2010/main" val="3401718566"/>
      </p:ext>
    </p:extLst>
  </p:cSld>
  <p:clrMapOvr>
    <a:masterClrMapping/>
  </p:clrMapOvr>
  <mc:AlternateContent xmlns:mc="http://schemas.openxmlformats.org/markup-compatibility/2006" xmlns:p14="http://schemas.microsoft.com/office/powerpoint/2010/main">
    <mc:Choice Requires="p14">
      <p:transition spd="slow" p14:dur="2000" advTm="83434"/>
    </mc:Choice>
    <mc:Fallback xmlns="">
      <p:transition spd="slow" advTm="8343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7"/>
                </p:tgtEl>
              </p:cMediaNode>
            </p:audio>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FCC17A5A-29BA-5145-81FE-A5759CC9CC1C}"/>
              </a:ext>
            </a:extLst>
          </p:cNvPr>
          <p:cNvSpPr>
            <a:spLocks noGrp="1"/>
          </p:cNvSpPr>
          <p:nvPr>
            <p:ph type="ctrTitle"/>
          </p:nvPr>
        </p:nvSpPr>
        <p:spPr/>
        <p:txBody>
          <a:bodyPr/>
          <a:lstStyle/>
          <a:p>
            <a:r>
              <a:rPr lang="en-US" dirty="0"/>
              <a:t>Intervention Activities</a:t>
            </a:r>
          </a:p>
        </p:txBody>
      </p:sp>
      <p:sp>
        <p:nvSpPr>
          <p:cNvPr id="4" name="Subtitle 3">
            <a:extLst>
              <a:ext uri="{FF2B5EF4-FFF2-40B4-BE49-F238E27FC236}">
                <a16:creationId xmlns:a16="http://schemas.microsoft.com/office/drawing/2014/main" id="{0DE73554-9A89-0243-8C8D-FAA20472D14B}"/>
              </a:ext>
            </a:extLst>
          </p:cNvPr>
          <p:cNvSpPr>
            <a:spLocks noGrp="1"/>
          </p:cNvSpPr>
          <p:nvPr>
            <p:ph type="subTitle" idx="1"/>
          </p:nvPr>
        </p:nvSpPr>
        <p:spPr>
          <a:xfrm>
            <a:off x="296215" y="3602038"/>
            <a:ext cx="11487954" cy="1655762"/>
          </a:xfrm>
        </p:spPr>
        <p:txBody>
          <a:bodyPr>
            <a:normAutofit fontScale="85000" lnSpcReduction="20000"/>
          </a:bodyPr>
          <a:lstStyle/>
          <a:p>
            <a:r>
              <a:rPr lang="en-US" sz="3200" dirty="0"/>
              <a:t>Foundation of Collaboration</a:t>
            </a:r>
          </a:p>
          <a:p>
            <a:endParaRPr lang="en-US" sz="3200" dirty="0"/>
          </a:p>
          <a:p>
            <a:r>
              <a:rPr lang="en-US" sz="2800" dirty="0"/>
              <a:t>Puzzles, Pattern Building, Coop Board Games, Emotion Perspective Stories,</a:t>
            </a:r>
          </a:p>
          <a:p>
            <a:r>
              <a:rPr lang="en-US" sz="2800" dirty="0"/>
              <a:t>EF Skills Building Video Games </a:t>
            </a:r>
          </a:p>
        </p:txBody>
      </p:sp>
      <p:pic>
        <p:nvPicPr>
          <p:cNvPr id="6" name="Audio 5">
            <a:extLst>
              <a:ext uri="{FF2B5EF4-FFF2-40B4-BE49-F238E27FC236}">
                <a16:creationId xmlns:a16="http://schemas.microsoft.com/office/drawing/2014/main" id="{BD9D5B48-283A-5F1F-DCDD-E4E941B8178D}"/>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226800" y="5892800"/>
            <a:ext cx="812800" cy="812800"/>
          </a:xfrm>
          <a:prstGeom prst="rect">
            <a:avLst/>
          </a:prstGeom>
        </p:spPr>
      </p:pic>
    </p:spTree>
    <p:extLst>
      <p:ext uri="{BB962C8B-B14F-4D97-AF65-F5344CB8AC3E}">
        <p14:creationId xmlns:p14="http://schemas.microsoft.com/office/powerpoint/2010/main" val="326407673"/>
      </p:ext>
    </p:extLst>
  </p:cSld>
  <p:clrMapOvr>
    <a:masterClrMapping/>
  </p:clrMapOvr>
  <mc:AlternateContent xmlns:mc="http://schemas.openxmlformats.org/markup-compatibility/2006" xmlns:p14="http://schemas.microsoft.com/office/powerpoint/2010/main">
    <mc:Choice Requires="p14">
      <p:transition spd="slow" p14:dur="2000" advTm="4885"/>
    </mc:Choice>
    <mc:Fallback xmlns="">
      <p:transition spd="slow" advTm="488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6"/>
                </p:tgtEl>
              </p:cMediaNode>
            </p:audio>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1826534B-4031-4A25-8F62-03343D6ADD3C}"/>
              </a:ext>
            </a:extLst>
          </p:cNvPr>
          <p:cNvPicPr>
            <a:picLocks noChangeAspect="1"/>
          </p:cNvPicPr>
          <p:nvPr/>
        </p:nvPicPr>
        <p:blipFill rotWithShape="1">
          <a:blip r:embed="rId5">
            <a:extLst>
              <a:ext uri="{BEBA8EAE-BF5A-486C-A8C5-ECC9F3942E4B}">
                <a14:imgProps xmlns:a14="http://schemas.microsoft.com/office/drawing/2010/main">
                  <a14:imgLayer r:embed="rId6">
                    <a14:imgEffect>
                      <a14:brightnessContrast bright="11000"/>
                    </a14:imgEffect>
                  </a14:imgLayer>
                </a14:imgProps>
              </a:ext>
              <a:ext uri="{28A0092B-C50C-407E-A947-70E740481C1C}">
                <a14:useLocalDpi xmlns:a14="http://schemas.microsoft.com/office/drawing/2010/main" val="0"/>
              </a:ext>
            </a:extLst>
          </a:blip>
          <a:srcRect l="15425" t="17161" r="18386" b="14427"/>
          <a:stretch/>
        </p:blipFill>
        <p:spPr>
          <a:xfrm>
            <a:off x="4021908" y="1593515"/>
            <a:ext cx="2074092" cy="1607803"/>
          </a:xfrm>
          <a:prstGeom prst="rect">
            <a:avLst/>
          </a:prstGeom>
        </p:spPr>
      </p:pic>
      <p:pic>
        <p:nvPicPr>
          <p:cNvPr id="4" name="Picture 3" descr="A picture containing little&#10;&#10;Description automatically generated">
            <a:extLst>
              <a:ext uri="{FF2B5EF4-FFF2-40B4-BE49-F238E27FC236}">
                <a16:creationId xmlns:a16="http://schemas.microsoft.com/office/drawing/2014/main" id="{B8DA2DD8-C291-4DC0-8DE2-F6C2FC248F68}"/>
              </a:ext>
            </a:extLst>
          </p:cNvPr>
          <p:cNvPicPr>
            <a:picLocks noChangeAspect="1"/>
          </p:cNvPicPr>
          <p:nvPr/>
        </p:nvPicPr>
        <p:blipFill>
          <a:blip r:embed="rId7">
            <a:extLst>
              <a:ext uri="{BEBA8EAE-BF5A-486C-A8C5-ECC9F3942E4B}">
                <a14:imgProps xmlns:a14="http://schemas.microsoft.com/office/drawing/2010/main">
                  <a14:imgLayer r:embed="rId8">
                    <a14:imgEffect>
                      <a14:brightnessContrast bright="10000"/>
                    </a14:imgEffect>
                  </a14:imgLayer>
                </a14:imgProps>
              </a:ext>
              <a:ext uri="{28A0092B-C50C-407E-A947-70E740481C1C}">
                <a14:useLocalDpi xmlns:a14="http://schemas.microsoft.com/office/drawing/2010/main" val="0"/>
              </a:ext>
            </a:extLst>
          </a:blip>
          <a:stretch>
            <a:fillRect/>
          </a:stretch>
        </p:blipFill>
        <p:spPr>
          <a:xfrm>
            <a:off x="1397430" y="1593515"/>
            <a:ext cx="2074091" cy="1555568"/>
          </a:xfrm>
          <a:prstGeom prst="rect">
            <a:avLst/>
          </a:prstGeom>
        </p:spPr>
      </p:pic>
      <p:sp>
        <p:nvSpPr>
          <p:cNvPr id="5" name="TextBox 4">
            <a:extLst>
              <a:ext uri="{FF2B5EF4-FFF2-40B4-BE49-F238E27FC236}">
                <a16:creationId xmlns:a16="http://schemas.microsoft.com/office/drawing/2014/main" id="{A8F97A5A-8530-EE40-9303-51C1CA6F411A}"/>
              </a:ext>
            </a:extLst>
          </p:cNvPr>
          <p:cNvSpPr txBox="1"/>
          <p:nvPr/>
        </p:nvSpPr>
        <p:spPr>
          <a:xfrm>
            <a:off x="1338588" y="1078009"/>
            <a:ext cx="6247068" cy="400110"/>
          </a:xfrm>
          <a:prstGeom prst="rect">
            <a:avLst/>
          </a:prstGeom>
          <a:noFill/>
        </p:spPr>
        <p:txBody>
          <a:bodyPr wrap="square" rtlCol="0">
            <a:spAutoFit/>
          </a:bodyPr>
          <a:lstStyle/>
          <a:p>
            <a:r>
              <a:rPr lang="en-US" sz="2000" dirty="0"/>
              <a:t>Young Children (5-8 years)</a:t>
            </a:r>
          </a:p>
        </p:txBody>
      </p:sp>
      <p:sp>
        <p:nvSpPr>
          <p:cNvPr id="10" name="Title 9">
            <a:extLst>
              <a:ext uri="{FF2B5EF4-FFF2-40B4-BE49-F238E27FC236}">
                <a16:creationId xmlns:a16="http://schemas.microsoft.com/office/drawing/2014/main" id="{0CE6DF4C-36E8-84CD-F402-71E41CFD565B}"/>
              </a:ext>
            </a:extLst>
          </p:cNvPr>
          <p:cNvSpPr>
            <a:spLocks noGrp="1"/>
          </p:cNvSpPr>
          <p:nvPr>
            <p:ph type="title"/>
          </p:nvPr>
        </p:nvSpPr>
        <p:spPr>
          <a:xfrm>
            <a:off x="838200" y="365126"/>
            <a:ext cx="10515600" cy="407608"/>
          </a:xfrm>
        </p:spPr>
        <p:txBody>
          <a:bodyPr>
            <a:normAutofit fontScale="90000"/>
          </a:bodyPr>
          <a:lstStyle/>
          <a:p>
            <a:r>
              <a:rPr lang="en-US" dirty="0"/>
              <a:t>Cooperating with Puzzles and Pattern Building</a:t>
            </a:r>
          </a:p>
        </p:txBody>
      </p:sp>
      <p:sp>
        <p:nvSpPr>
          <p:cNvPr id="6" name="Slide Number Placeholder 5">
            <a:extLst>
              <a:ext uri="{FF2B5EF4-FFF2-40B4-BE49-F238E27FC236}">
                <a16:creationId xmlns:a16="http://schemas.microsoft.com/office/drawing/2014/main" id="{61D308B7-6F04-EA66-03A2-79BA84B036C2}"/>
              </a:ext>
            </a:extLst>
          </p:cNvPr>
          <p:cNvSpPr>
            <a:spLocks noGrp="1"/>
          </p:cNvSpPr>
          <p:nvPr>
            <p:ph type="sldNum" sz="quarter" idx="12"/>
          </p:nvPr>
        </p:nvSpPr>
        <p:spPr/>
        <p:txBody>
          <a:bodyPr/>
          <a:lstStyle/>
          <a:p>
            <a:fld id="{95AFA213-6A0A-40E1-A9E6-598D2814C1F0}" type="slidenum">
              <a:rPr lang="en-US" smtClean="0"/>
              <a:t>20</a:t>
            </a:fld>
            <a:endParaRPr lang="en-US"/>
          </a:p>
        </p:txBody>
      </p:sp>
      <p:sp>
        <p:nvSpPr>
          <p:cNvPr id="7" name="TextBox 6">
            <a:extLst>
              <a:ext uri="{FF2B5EF4-FFF2-40B4-BE49-F238E27FC236}">
                <a16:creationId xmlns:a16="http://schemas.microsoft.com/office/drawing/2014/main" id="{F14FBD19-109C-9AD6-765C-EF671DC18AAC}"/>
              </a:ext>
            </a:extLst>
          </p:cNvPr>
          <p:cNvSpPr txBox="1"/>
          <p:nvPr/>
        </p:nvSpPr>
        <p:spPr>
          <a:xfrm>
            <a:off x="1338588" y="3379876"/>
            <a:ext cx="6101254" cy="369332"/>
          </a:xfrm>
          <a:prstGeom prst="rect">
            <a:avLst/>
          </a:prstGeom>
          <a:noFill/>
        </p:spPr>
        <p:txBody>
          <a:bodyPr wrap="square">
            <a:spAutoFit/>
          </a:bodyPr>
          <a:lstStyle/>
          <a:p>
            <a:r>
              <a:rPr lang="en-US" dirty="0"/>
              <a:t>Older Children (9-12 years)</a:t>
            </a:r>
          </a:p>
        </p:txBody>
      </p:sp>
      <p:pic>
        <p:nvPicPr>
          <p:cNvPr id="8" name="Picture 7" descr="A picture containing text, businesscard&#10;&#10;Description automatically generated">
            <a:extLst>
              <a:ext uri="{FF2B5EF4-FFF2-40B4-BE49-F238E27FC236}">
                <a16:creationId xmlns:a16="http://schemas.microsoft.com/office/drawing/2014/main" id="{AE9239EA-FCA1-7006-7EDB-AC34C206B628}"/>
              </a:ext>
            </a:extLst>
          </p:cNvPr>
          <p:cNvPicPr>
            <a:picLocks noChangeAspect="1"/>
          </p:cNvPicPr>
          <p:nvPr/>
        </p:nvPicPr>
        <p:blipFill rotWithShape="1">
          <a:blip r:embed="rId9">
            <a:extLst>
              <a:ext uri="{BEBA8EAE-BF5A-486C-A8C5-ECC9F3942E4B}">
                <a14:imgProps xmlns:a14="http://schemas.microsoft.com/office/drawing/2010/main">
                  <a14:imgLayer r:embed="rId10">
                    <a14:imgEffect>
                      <a14:brightnessContrast bright="14000"/>
                    </a14:imgEffect>
                  </a14:imgLayer>
                </a14:imgProps>
              </a:ext>
              <a:ext uri="{28A0092B-C50C-407E-A947-70E740481C1C}">
                <a14:useLocalDpi xmlns:a14="http://schemas.microsoft.com/office/drawing/2010/main" val="0"/>
              </a:ext>
            </a:extLst>
          </a:blip>
          <a:srcRect t="542" b="171"/>
          <a:stretch/>
        </p:blipFill>
        <p:spPr>
          <a:xfrm rot="5400000">
            <a:off x="1061983" y="4222111"/>
            <a:ext cx="2627299" cy="1956405"/>
          </a:xfrm>
          <a:prstGeom prst="rect">
            <a:avLst/>
          </a:prstGeom>
        </p:spPr>
      </p:pic>
      <p:pic>
        <p:nvPicPr>
          <p:cNvPr id="9" name="Picture 8" descr="A picture containing LEGO, toy&#10;&#10;Description automatically generated">
            <a:extLst>
              <a:ext uri="{FF2B5EF4-FFF2-40B4-BE49-F238E27FC236}">
                <a16:creationId xmlns:a16="http://schemas.microsoft.com/office/drawing/2014/main" id="{13A2CB25-17B5-6BDC-D493-37F7627C2549}"/>
              </a:ext>
            </a:extLst>
          </p:cNvPr>
          <p:cNvPicPr>
            <a:picLocks noChangeAspect="1"/>
          </p:cNvPicPr>
          <p:nvPr/>
        </p:nvPicPr>
        <p:blipFill rotWithShape="1">
          <a:blip r:embed="rId11">
            <a:extLst>
              <a:ext uri="{28A0092B-C50C-407E-A947-70E740481C1C}">
                <a14:useLocalDpi xmlns:a14="http://schemas.microsoft.com/office/drawing/2010/main" val="0"/>
              </a:ext>
            </a:extLst>
          </a:blip>
          <a:srcRect l="5618" r="1698" b="-2"/>
          <a:stretch/>
        </p:blipFill>
        <p:spPr>
          <a:xfrm>
            <a:off x="3581401" y="3886664"/>
            <a:ext cx="3220655" cy="2606210"/>
          </a:xfrm>
          <a:prstGeom prst="rect">
            <a:avLst/>
          </a:prstGeom>
        </p:spPr>
      </p:pic>
      <p:pic>
        <p:nvPicPr>
          <p:cNvPr id="11" name="Picture 10" descr="A group of boys playing with puzzle pieces&#10;&#10;Description automatically generated">
            <a:extLst>
              <a:ext uri="{FF2B5EF4-FFF2-40B4-BE49-F238E27FC236}">
                <a16:creationId xmlns:a16="http://schemas.microsoft.com/office/drawing/2014/main" id="{1D0A1507-D4D5-0457-4368-3532B6828B68}"/>
              </a:ext>
            </a:extLst>
          </p:cNvPr>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7774973" y="1301451"/>
            <a:ext cx="3425712" cy="2139696"/>
          </a:xfrm>
          <a:prstGeom prst="rect">
            <a:avLst/>
          </a:prstGeom>
        </p:spPr>
      </p:pic>
      <p:pic>
        <p:nvPicPr>
          <p:cNvPr id="13" name="Picture 12" descr="A pair of boys playing with building blocks&#10;&#10;Description automatically generated">
            <a:extLst>
              <a:ext uri="{FF2B5EF4-FFF2-40B4-BE49-F238E27FC236}">
                <a16:creationId xmlns:a16="http://schemas.microsoft.com/office/drawing/2014/main" id="{4985D41B-C1E2-DC30-C6B4-CF9D2DD34A21}"/>
              </a:ext>
            </a:extLst>
          </p:cNvPr>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8509626" y="3718749"/>
            <a:ext cx="1956405" cy="2765445"/>
          </a:xfrm>
          <a:prstGeom prst="rect">
            <a:avLst/>
          </a:prstGeom>
        </p:spPr>
      </p:pic>
      <p:pic>
        <p:nvPicPr>
          <p:cNvPr id="16" name="Audio 15">
            <a:extLst>
              <a:ext uri="{FF2B5EF4-FFF2-40B4-BE49-F238E27FC236}">
                <a16:creationId xmlns:a16="http://schemas.microsoft.com/office/drawing/2014/main" id="{43DA28DB-0C36-0790-2100-421B6A2B2B6B}"/>
              </a:ext>
            </a:extLst>
          </p:cNvPr>
          <p:cNvPicPr>
            <a:picLocks noChangeAspect="1"/>
          </p:cNvPicPr>
          <p:nvPr>
            <a:audioFile r:link="rId2"/>
            <p:extLst>
              <p:ext uri="{DAA4B4D4-6D71-4841-9C94-3DE7FCFB9230}">
                <p14:media xmlns:p14="http://schemas.microsoft.com/office/powerpoint/2010/main" r:embed="rId1"/>
              </p:ext>
            </p:extLst>
          </p:nvPr>
        </p:nvPicPr>
        <p:blipFill>
          <a:blip r:embed="rId14"/>
          <a:stretch>
            <a:fillRect/>
          </a:stretch>
        </p:blipFill>
        <p:spPr>
          <a:xfrm>
            <a:off x="11226800" y="5892800"/>
            <a:ext cx="812800" cy="812800"/>
          </a:xfrm>
          <a:prstGeom prst="rect">
            <a:avLst/>
          </a:prstGeom>
        </p:spPr>
      </p:pic>
    </p:spTree>
    <p:extLst>
      <p:ext uri="{BB962C8B-B14F-4D97-AF65-F5344CB8AC3E}">
        <p14:creationId xmlns:p14="http://schemas.microsoft.com/office/powerpoint/2010/main" val="1436212277"/>
      </p:ext>
    </p:extLst>
  </p:cSld>
  <p:clrMapOvr>
    <a:masterClrMapping/>
  </p:clrMapOvr>
  <mc:AlternateContent xmlns:mc="http://schemas.openxmlformats.org/markup-compatibility/2006" xmlns:p14="http://schemas.microsoft.com/office/powerpoint/2010/main">
    <mc:Choice Requires="p14">
      <p:transition spd="slow" p14:dur="2000" advTm="9322"/>
    </mc:Choice>
    <mc:Fallback xmlns="">
      <p:transition spd="slow" advTm="932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6"/>
                </p:tgtEl>
              </p:cMediaNode>
            </p:audio>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100" name="Picture 4" descr="Peaceable Kingdom Hoot Owl Hoot! Cooperative Board Game, Board Games -  Amazon Canada">
            <a:extLst>
              <a:ext uri="{FF2B5EF4-FFF2-40B4-BE49-F238E27FC236}">
                <a16:creationId xmlns:a16="http://schemas.microsoft.com/office/drawing/2014/main" id="{B1201B09-7C2A-4A2A-8CC8-B28D9F47F682}"/>
              </a:ext>
            </a:extLst>
          </p:cNvPr>
          <p:cNvPicPr>
            <a:picLocks noChangeAspect="1" noChangeArrowheads="1"/>
          </p:cNvPicPr>
          <p:nvPr/>
        </p:nvPicPr>
        <p:blipFill>
          <a:blip r:embed="rId5">
            <a:extLst>
              <a:ext uri="{28A0092B-C50C-407E-A947-70E740481C1C}">
                <a14:useLocalDpi xmlns:a14="http://schemas.microsoft.com/office/drawing/2010/main" val="0"/>
              </a:ext>
            </a:extLst>
          </a:blip>
          <a:stretch>
            <a:fillRect/>
          </a:stretch>
        </p:blipFill>
        <p:spPr bwMode="auto">
          <a:xfrm>
            <a:off x="7516456" y="365125"/>
            <a:ext cx="2188288" cy="1603631"/>
          </a:xfrm>
          <a:prstGeom prst="rect">
            <a:avLst/>
          </a:prstGeom>
          <a:noFill/>
          <a:extLst>
            <a:ext uri="{909E8E84-426E-40DD-AFC4-6F175D3DCCD1}">
              <a14:hiddenFill xmlns:a14="http://schemas.microsoft.com/office/drawing/2010/main">
                <a:solidFill>
                  <a:srgbClr val="FFFFFF"/>
                </a:solidFill>
              </a14:hiddenFill>
            </a:ext>
          </a:extLst>
        </p:spPr>
      </p:pic>
      <p:pic>
        <p:nvPicPr>
          <p:cNvPr id="4098" name="Picture 2" descr="Peaceable Kingdom / Race to the Treasure! Award Winning Cooperative Board  Game : Amazon.ca: Tools &amp;amp; Home Improvement">
            <a:extLst>
              <a:ext uri="{FF2B5EF4-FFF2-40B4-BE49-F238E27FC236}">
                <a16:creationId xmlns:a16="http://schemas.microsoft.com/office/drawing/2014/main" id="{541C3370-3B8F-4776-BD11-906849B513E8}"/>
              </a:ext>
            </a:extLst>
          </p:cNvPr>
          <p:cNvPicPr>
            <a:picLocks noChangeAspect="1" noChangeArrowheads="1"/>
          </p:cNvPicPr>
          <p:nvPr/>
        </p:nvPicPr>
        <p:blipFill>
          <a:blip r:embed="rId6">
            <a:extLst>
              <a:ext uri="{28A0092B-C50C-407E-A947-70E740481C1C}">
                <a14:useLocalDpi xmlns:a14="http://schemas.microsoft.com/office/drawing/2010/main" val="0"/>
              </a:ext>
            </a:extLst>
          </a:blip>
          <a:stretch>
            <a:fillRect/>
          </a:stretch>
        </p:blipFill>
        <p:spPr bwMode="auto">
          <a:xfrm>
            <a:off x="9765115" y="353152"/>
            <a:ext cx="2176950" cy="1603631"/>
          </a:xfrm>
          <a:prstGeom prst="rect">
            <a:avLst/>
          </a:prstGeom>
          <a:noFill/>
          <a:extLst>
            <a:ext uri="{909E8E84-426E-40DD-AFC4-6F175D3DCCD1}">
              <a14:hiddenFill xmlns:a14="http://schemas.microsoft.com/office/drawing/2010/main">
                <a:solidFill>
                  <a:srgbClr val="FFFFFF"/>
                </a:solidFill>
              </a14:hiddenFill>
            </a:ext>
          </a:extLst>
        </p:spPr>
      </p:pic>
      <p:sp>
        <p:nvSpPr>
          <p:cNvPr id="3" name="Title 2">
            <a:extLst>
              <a:ext uri="{FF2B5EF4-FFF2-40B4-BE49-F238E27FC236}">
                <a16:creationId xmlns:a16="http://schemas.microsoft.com/office/drawing/2014/main" id="{D5E1FC55-ABB8-B719-562C-F28D658B5FE5}"/>
              </a:ext>
            </a:extLst>
          </p:cNvPr>
          <p:cNvSpPr>
            <a:spLocks noGrp="1"/>
          </p:cNvSpPr>
          <p:nvPr>
            <p:ph type="title"/>
          </p:nvPr>
        </p:nvSpPr>
        <p:spPr/>
        <p:txBody>
          <a:bodyPr/>
          <a:lstStyle/>
          <a:p>
            <a:r>
              <a:rPr lang="en-US" dirty="0"/>
              <a:t>Cooperative Board Games</a:t>
            </a:r>
          </a:p>
        </p:txBody>
      </p:sp>
      <p:sp>
        <p:nvSpPr>
          <p:cNvPr id="4" name="Slide Number Placeholder 3">
            <a:extLst>
              <a:ext uri="{FF2B5EF4-FFF2-40B4-BE49-F238E27FC236}">
                <a16:creationId xmlns:a16="http://schemas.microsoft.com/office/drawing/2014/main" id="{40E5ED1B-F6AA-0AA2-7644-1A538C38A7AC}"/>
              </a:ext>
            </a:extLst>
          </p:cNvPr>
          <p:cNvSpPr>
            <a:spLocks noGrp="1"/>
          </p:cNvSpPr>
          <p:nvPr>
            <p:ph type="sldNum" sz="quarter" idx="12"/>
          </p:nvPr>
        </p:nvSpPr>
        <p:spPr/>
        <p:txBody>
          <a:bodyPr/>
          <a:lstStyle/>
          <a:p>
            <a:fld id="{95AFA213-6A0A-40E1-A9E6-598D2814C1F0}" type="slidenum">
              <a:rPr lang="en-US" smtClean="0"/>
              <a:t>21</a:t>
            </a:fld>
            <a:endParaRPr lang="en-US"/>
          </a:p>
        </p:txBody>
      </p:sp>
      <p:pic>
        <p:nvPicPr>
          <p:cNvPr id="5" name="Picture 4" descr="A couple of children playing a game&#10;&#10;Description automatically generated">
            <a:extLst>
              <a:ext uri="{FF2B5EF4-FFF2-40B4-BE49-F238E27FC236}">
                <a16:creationId xmlns:a16="http://schemas.microsoft.com/office/drawing/2014/main" id="{A25219EB-D069-C4DF-D8F0-7B3240162832}"/>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6505791" y="3083443"/>
            <a:ext cx="4864008" cy="2976406"/>
          </a:xfrm>
          <a:prstGeom prst="rect">
            <a:avLst/>
          </a:prstGeom>
        </p:spPr>
      </p:pic>
      <p:pic>
        <p:nvPicPr>
          <p:cNvPr id="7" name="Picture 6" descr="Two girls playing a game&#10;&#10;Description automatically generated">
            <a:extLst>
              <a:ext uri="{FF2B5EF4-FFF2-40B4-BE49-F238E27FC236}">
                <a16:creationId xmlns:a16="http://schemas.microsoft.com/office/drawing/2014/main" id="{6A7C4F92-15BA-AA32-D2DA-3B303AC7C6F1}"/>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838200" y="3083443"/>
            <a:ext cx="4848011" cy="2976406"/>
          </a:xfrm>
          <a:prstGeom prst="rect">
            <a:avLst/>
          </a:prstGeom>
        </p:spPr>
      </p:pic>
      <p:pic>
        <p:nvPicPr>
          <p:cNvPr id="10" name="Audio 9">
            <a:extLst>
              <a:ext uri="{FF2B5EF4-FFF2-40B4-BE49-F238E27FC236}">
                <a16:creationId xmlns:a16="http://schemas.microsoft.com/office/drawing/2014/main" id="{679DB6F2-B2F1-54E4-A366-D7E84DA0F40E}"/>
              </a:ext>
            </a:extLst>
          </p:cNvPr>
          <p:cNvPicPr>
            <a:picLocks noChangeAspect="1"/>
          </p:cNvPicPr>
          <p:nvPr>
            <a:audioFile r:link="rId2"/>
            <p:extLst>
              <p:ext uri="{DAA4B4D4-6D71-4841-9C94-3DE7FCFB9230}">
                <p14:media xmlns:p14="http://schemas.microsoft.com/office/powerpoint/2010/main" r:embed="rId1"/>
              </p:ext>
            </p:extLst>
          </p:nvPr>
        </p:nvPicPr>
        <p:blipFill>
          <a:blip r:embed="rId9"/>
          <a:stretch>
            <a:fillRect/>
          </a:stretch>
        </p:blipFill>
        <p:spPr>
          <a:xfrm>
            <a:off x="11226800" y="5892800"/>
            <a:ext cx="812800" cy="812800"/>
          </a:xfrm>
          <a:prstGeom prst="rect">
            <a:avLst/>
          </a:prstGeom>
        </p:spPr>
      </p:pic>
    </p:spTree>
    <p:extLst>
      <p:ext uri="{BB962C8B-B14F-4D97-AF65-F5344CB8AC3E}">
        <p14:creationId xmlns:p14="http://schemas.microsoft.com/office/powerpoint/2010/main" val="2384085230"/>
      </p:ext>
    </p:extLst>
  </p:cSld>
  <p:clrMapOvr>
    <a:masterClrMapping/>
  </p:clrMapOvr>
  <mc:AlternateContent xmlns:mc="http://schemas.openxmlformats.org/markup-compatibility/2006" xmlns:p14="http://schemas.microsoft.com/office/powerpoint/2010/main">
    <mc:Choice Requires="p14">
      <p:transition spd="slow" p14:dur="2000" advTm="6197"/>
    </mc:Choice>
    <mc:Fallback xmlns="">
      <p:transition spd="slow" advTm="619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0"/>
                </p:tgtEl>
              </p:cMediaNode>
            </p:audio>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3EA9F7E2-6A86-8239-3C22-4F56086653A0}"/>
              </a:ext>
            </a:extLst>
          </p:cNvPr>
          <p:cNvSpPr>
            <a:spLocks noGrp="1"/>
          </p:cNvSpPr>
          <p:nvPr>
            <p:ph type="title"/>
          </p:nvPr>
        </p:nvSpPr>
        <p:spPr/>
        <p:txBody>
          <a:bodyPr/>
          <a:lstStyle/>
          <a:p>
            <a:r>
              <a:rPr lang="en-US" dirty="0"/>
              <a:t>Cooperative Emotion Perspective Taking</a:t>
            </a:r>
          </a:p>
        </p:txBody>
      </p:sp>
      <p:sp>
        <p:nvSpPr>
          <p:cNvPr id="2" name="Slide Number Placeholder 1">
            <a:extLst>
              <a:ext uri="{FF2B5EF4-FFF2-40B4-BE49-F238E27FC236}">
                <a16:creationId xmlns:a16="http://schemas.microsoft.com/office/drawing/2014/main" id="{82FB5681-F6AD-5CD4-4C26-A715DDE355EC}"/>
              </a:ext>
            </a:extLst>
          </p:cNvPr>
          <p:cNvSpPr>
            <a:spLocks noGrp="1"/>
          </p:cNvSpPr>
          <p:nvPr>
            <p:ph type="sldNum" sz="quarter" idx="12"/>
          </p:nvPr>
        </p:nvSpPr>
        <p:spPr/>
        <p:txBody>
          <a:bodyPr/>
          <a:lstStyle/>
          <a:p>
            <a:fld id="{95AFA213-6A0A-40E1-A9E6-598D2814C1F0}" type="slidenum">
              <a:rPr lang="en-US" smtClean="0"/>
              <a:t>22</a:t>
            </a:fld>
            <a:endParaRPr lang="en-US"/>
          </a:p>
        </p:txBody>
      </p:sp>
      <p:pic>
        <p:nvPicPr>
          <p:cNvPr id="4" name="Picture 3">
            <a:extLst>
              <a:ext uri="{FF2B5EF4-FFF2-40B4-BE49-F238E27FC236}">
                <a16:creationId xmlns:a16="http://schemas.microsoft.com/office/drawing/2014/main" id="{3AF8D981-4537-BEAD-A797-D68B9DDE36B1}"/>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rot="16200000">
            <a:off x="5958101" y="850179"/>
            <a:ext cx="4049414" cy="5730432"/>
          </a:xfrm>
          <a:prstGeom prst="rect">
            <a:avLst/>
          </a:prstGeom>
        </p:spPr>
      </p:pic>
      <p:sp>
        <p:nvSpPr>
          <p:cNvPr id="3" name="TextBox 2">
            <a:extLst>
              <a:ext uri="{FF2B5EF4-FFF2-40B4-BE49-F238E27FC236}">
                <a16:creationId xmlns:a16="http://schemas.microsoft.com/office/drawing/2014/main" id="{074D3ADD-B7B1-0D38-9E33-B49B3F68FF09}"/>
              </a:ext>
            </a:extLst>
          </p:cNvPr>
          <p:cNvSpPr txBox="1"/>
          <p:nvPr/>
        </p:nvSpPr>
        <p:spPr>
          <a:xfrm>
            <a:off x="950976" y="2340864"/>
            <a:ext cx="4590288" cy="2308324"/>
          </a:xfrm>
          <a:prstGeom prst="rect">
            <a:avLst/>
          </a:prstGeom>
          <a:noFill/>
        </p:spPr>
        <p:txBody>
          <a:bodyPr wrap="square" rtlCol="0">
            <a:spAutoFit/>
          </a:bodyPr>
          <a:lstStyle/>
          <a:p>
            <a:r>
              <a:rPr lang="en-CA" sz="1800" b="0" i="0" kern="1200" dirty="0">
                <a:solidFill>
                  <a:schemeClr val="tx1"/>
                </a:solidFill>
                <a:effectLst/>
                <a:latin typeface="+mn-lt"/>
                <a:ea typeface="+mn-ea"/>
                <a:cs typeface="+mn-cs"/>
              </a:rPr>
              <a:t>Rahim was walking to school when he saw a small child who had fallen over. Rahim stopped and asked the child whether he was okay.  The child was crying so Rahim stopped and put his arm around the little child until he stopped crying. How did the small child feel when Rahim put his arm around him? Did he/he feel happy, sad, or just ok?</a:t>
            </a:r>
            <a:endParaRPr lang="en-US" dirty="0"/>
          </a:p>
        </p:txBody>
      </p:sp>
      <p:pic>
        <p:nvPicPr>
          <p:cNvPr id="8" name="Audio 7">
            <a:extLst>
              <a:ext uri="{FF2B5EF4-FFF2-40B4-BE49-F238E27FC236}">
                <a16:creationId xmlns:a16="http://schemas.microsoft.com/office/drawing/2014/main" id="{9E2D16D4-0D28-70BA-E3F4-19596FE617E4}"/>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1226800" y="5892800"/>
            <a:ext cx="812800" cy="812800"/>
          </a:xfrm>
          <a:prstGeom prst="rect">
            <a:avLst/>
          </a:prstGeom>
        </p:spPr>
      </p:pic>
    </p:spTree>
    <p:extLst>
      <p:ext uri="{BB962C8B-B14F-4D97-AF65-F5344CB8AC3E}">
        <p14:creationId xmlns:p14="http://schemas.microsoft.com/office/powerpoint/2010/main" val="3844433923"/>
      </p:ext>
    </p:extLst>
  </p:cSld>
  <p:clrMapOvr>
    <a:masterClrMapping/>
  </p:clrMapOvr>
  <mc:AlternateContent xmlns:mc="http://schemas.openxmlformats.org/markup-compatibility/2006" xmlns:p14="http://schemas.microsoft.com/office/powerpoint/2010/main">
    <mc:Choice Requires="p14">
      <p:transition spd="slow" p14:dur="2000" advTm="52192"/>
    </mc:Choice>
    <mc:Fallback xmlns="">
      <p:transition spd="slow" advTm="5219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8"/>
                </p:tgtEl>
              </p:cMediaNode>
            </p:audio>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Picture 1" descr="Graphical user interface, application&#10;&#10;Description automatically generated">
            <a:extLst>
              <a:ext uri="{FF2B5EF4-FFF2-40B4-BE49-F238E27FC236}">
                <a16:creationId xmlns:a16="http://schemas.microsoft.com/office/drawing/2014/main" id="{1269412D-64A7-6849-9A0C-264982FE0DFD}"/>
              </a:ext>
            </a:extLst>
          </p:cNvPr>
          <p:cNvPicPr>
            <a:picLocks noChangeAspect="1"/>
          </p:cNvPicPr>
          <p:nvPr/>
        </p:nvPicPr>
        <p:blipFill rotWithShape="1">
          <a:blip r:embed="rId5"/>
          <a:srcRect l="3794" r="3794"/>
          <a:stretch/>
        </p:blipFill>
        <p:spPr>
          <a:xfrm>
            <a:off x="643468" y="1690688"/>
            <a:ext cx="3763941" cy="1883763"/>
          </a:xfrm>
          <a:prstGeom prst="rect">
            <a:avLst/>
          </a:prstGeom>
        </p:spPr>
      </p:pic>
      <p:pic>
        <p:nvPicPr>
          <p:cNvPr id="3" name="Picture 2" descr="Graphical user interface, application&#10;&#10;Description automatically generated">
            <a:extLst>
              <a:ext uri="{FF2B5EF4-FFF2-40B4-BE49-F238E27FC236}">
                <a16:creationId xmlns:a16="http://schemas.microsoft.com/office/drawing/2014/main" id="{D9D49497-3EB8-4D17-885F-4381CF6A4184}"/>
              </a:ext>
            </a:extLst>
          </p:cNvPr>
          <p:cNvPicPr>
            <a:picLocks noChangeAspect="1"/>
          </p:cNvPicPr>
          <p:nvPr/>
        </p:nvPicPr>
        <p:blipFill>
          <a:blip r:embed="rId6"/>
          <a:stretch>
            <a:fillRect/>
          </a:stretch>
        </p:blipFill>
        <p:spPr>
          <a:xfrm>
            <a:off x="643468" y="4008569"/>
            <a:ext cx="3763941" cy="1929019"/>
          </a:xfrm>
          <a:prstGeom prst="rect">
            <a:avLst/>
          </a:prstGeom>
        </p:spPr>
      </p:pic>
      <p:sp>
        <p:nvSpPr>
          <p:cNvPr id="5" name="Title 4">
            <a:extLst>
              <a:ext uri="{FF2B5EF4-FFF2-40B4-BE49-F238E27FC236}">
                <a16:creationId xmlns:a16="http://schemas.microsoft.com/office/drawing/2014/main" id="{F53D7CF4-E694-9621-731D-7547163E06BE}"/>
              </a:ext>
            </a:extLst>
          </p:cNvPr>
          <p:cNvSpPr>
            <a:spLocks noGrp="1"/>
          </p:cNvSpPr>
          <p:nvPr>
            <p:ph type="title"/>
          </p:nvPr>
        </p:nvSpPr>
        <p:spPr>
          <a:xfrm>
            <a:off x="522890" y="365125"/>
            <a:ext cx="10515600" cy="1325563"/>
          </a:xfrm>
        </p:spPr>
        <p:txBody>
          <a:bodyPr/>
          <a:lstStyle/>
          <a:p>
            <a:r>
              <a:rPr lang="en-US"/>
              <a:t>EF Skills Training: Switching and Inhibition</a:t>
            </a:r>
            <a:endParaRPr lang="en-US" dirty="0"/>
          </a:p>
        </p:txBody>
      </p:sp>
      <p:sp>
        <p:nvSpPr>
          <p:cNvPr id="6" name="Slide Number Placeholder 5">
            <a:extLst>
              <a:ext uri="{FF2B5EF4-FFF2-40B4-BE49-F238E27FC236}">
                <a16:creationId xmlns:a16="http://schemas.microsoft.com/office/drawing/2014/main" id="{7409B854-8C53-6C2A-B943-00B49465A063}"/>
              </a:ext>
            </a:extLst>
          </p:cNvPr>
          <p:cNvSpPr>
            <a:spLocks noGrp="1"/>
          </p:cNvSpPr>
          <p:nvPr>
            <p:ph type="sldNum" sz="quarter" idx="12"/>
          </p:nvPr>
        </p:nvSpPr>
        <p:spPr/>
        <p:txBody>
          <a:bodyPr/>
          <a:lstStyle/>
          <a:p>
            <a:fld id="{95AFA213-6A0A-40E1-A9E6-598D2814C1F0}" type="slidenum">
              <a:rPr lang="en-US" smtClean="0"/>
              <a:t>23</a:t>
            </a:fld>
            <a:endParaRPr lang="en-US"/>
          </a:p>
        </p:txBody>
      </p:sp>
      <p:pic>
        <p:nvPicPr>
          <p:cNvPr id="7" name="Picture 6">
            <a:extLst>
              <a:ext uri="{FF2B5EF4-FFF2-40B4-BE49-F238E27FC236}">
                <a16:creationId xmlns:a16="http://schemas.microsoft.com/office/drawing/2014/main" id="{7251155F-45E7-CCCA-BCD7-BDFAE2018901}"/>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6096000" y="2236293"/>
            <a:ext cx="4272204" cy="3574451"/>
          </a:xfrm>
          <a:prstGeom prst="rect">
            <a:avLst/>
          </a:prstGeom>
        </p:spPr>
      </p:pic>
      <p:pic>
        <p:nvPicPr>
          <p:cNvPr id="10" name="Audio 9">
            <a:extLst>
              <a:ext uri="{FF2B5EF4-FFF2-40B4-BE49-F238E27FC236}">
                <a16:creationId xmlns:a16="http://schemas.microsoft.com/office/drawing/2014/main" id="{22828E22-4A32-75B5-17E7-0F3BD35517A9}"/>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11226800" y="5892800"/>
            <a:ext cx="812800" cy="812800"/>
          </a:xfrm>
          <a:prstGeom prst="rect">
            <a:avLst/>
          </a:prstGeom>
        </p:spPr>
      </p:pic>
    </p:spTree>
    <p:extLst>
      <p:ext uri="{BB962C8B-B14F-4D97-AF65-F5344CB8AC3E}">
        <p14:creationId xmlns:p14="http://schemas.microsoft.com/office/powerpoint/2010/main" val="2116138076"/>
      </p:ext>
    </p:extLst>
  </p:cSld>
  <p:clrMapOvr>
    <a:masterClrMapping/>
  </p:clrMapOvr>
  <mc:AlternateContent xmlns:mc="http://schemas.openxmlformats.org/markup-compatibility/2006" xmlns:p14="http://schemas.microsoft.com/office/powerpoint/2010/main">
    <mc:Choice Requires="p14">
      <p:transition spd="slow" p14:dur="2000" advTm="33482"/>
    </mc:Choice>
    <mc:Fallback xmlns="">
      <p:transition spd="slow" advTm="3348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0"/>
                </p:tgtEl>
              </p:cMediaNode>
            </p:audio>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294AF2-A21D-5240-8E2C-C406B534FC46}"/>
              </a:ext>
            </a:extLst>
          </p:cNvPr>
          <p:cNvSpPr>
            <a:spLocks noGrp="1"/>
          </p:cNvSpPr>
          <p:nvPr>
            <p:ph type="ctrTitle"/>
          </p:nvPr>
        </p:nvSpPr>
        <p:spPr/>
        <p:txBody>
          <a:bodyPr/>
          <a:lstStyle/>
          <a:p>
            <a:r>
              <a:rPr lang="en-US" dirty="0"/>
              <a:t>Pre- and Post-Intervention Measures</a:t>
            </a:r>
          </a:p>
        </p:txBody>
      </p:sp>
      <p:sp>
        <p:nvSpPr>
          <p:cNvPr id="3" name="Subtitle 2">
            <a:extLst>
              <a:ext uri="{FF2B5EF4-FFF2-40B4-BE49-F238E27FC236}">
                <a16:creationId xmlns:a16="http://schemas.microsoft.com/office/drawing/2014/main" id="{4DDA4545-B307-C549-B2B5-780D943A9047}"/>
              </a:ext>
            </a:extLst>
          </p:cNvPr>
          <p:cNvSpPr>
            <a:spLocks noGrp="1"/>
          </p:cNvSpPr>
          <p:nvPr>
            <p:ph type="subTitle" idx="1"/>
          </p:nvPr>
        </p:nvSpPr>
        <p:spPr>
          <a:xfrm>
            <a:off x="785611" y="4198512"/>
            <a:ext cx="10702343" cy="1059287"/>
          </a:xfrm>
        </p:spPr>
        <p:txBody>
          <a:bodyPr>
            <a:normAutofit/>
          </a:bodyPr>
          <a:lstStyle/>
          <a:p>
            <a:r>
              <a:rPr lang="en-US" sz="2800" dirty="0"/>
              <a:t>Helping, Sharing, Empathic Responding, EF </a:t>
            </a:r>
          </a:p>
        </p:txBody>
      </p:sp>
      <p:pic>
        <p:nvPicPr>
          <p:cNvPr id="6" name="Audio 5">
            <a:extLst>
              <a:ext uri="{FF2B5EF4-FFF2-40B4-BE49-F238E27FC236}">
                <a16:creationId xmlns:a16="http://schemas.microsoft.com/office/drawing/2014/main" id="{9BFA5C4D-9F48-2E74-83B0-78425D9384E8}"/>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226800" y="5892800"/>
            <a:ext cx="812800" cy="812800"/>
          </a:xfrm>
          <a:prstGeom prst="rect">
            <a:avLst/>
          </a:prstGeom>
        </p:spPr>
      </p:pic>
    </p:spTree>
    <p:extLst>
      <p:ext uri="{BB962C8B-B14F-4D97-AF65-F5344CB8AC3E}">
        <p14:creationId xmlns:p14="http://schemas.microsoft.com/office/powerpoint/2010/main" val="1069320995"/>
      </p:ext>
    </p:extLst>
  </p:cSld>
  <p:clrMapOvr>
    <a:masterClrMapping/>
  </p:clrMapOvr>
  <mc:AlternateContent xmlns:mc="http://schemas.openxmlformats.org/markup-compatibility/2006" xmlns:p14="http://schemas.microsoft.com/office/powerpoint/2010/main">
    <mc:Choice Requires="p14">
      <p:transition spd="slow" p14:dur="2000" advTm="9173"/>
    </mc:Choice>
    <mc:Fallback xmlns="">
      <p:transition spd="slow" advTm="917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6"/>
                </p:tgtEl>
              </p:cMediaNode>
            </p:audio>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7" name="Rectangle 16">
            <a:extLst>
              <a:ext uri="{FF2B5EF4-FFF2-40B4-BE49-F238E27FC236}">
                <a16:creationId xmlns:a16="http://schemas.microsoft.com/office/drawing/2014/main" id="{A9F529C3-C941-49FD-8C67-82F134F64BD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lumMod val="50000"/>
              <a:lumOff val="50000"/>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8">
            <a:extLst>
              <a:ext uri="{FF2B5EF4-FFF2-40B4-BE49-F238E27FC236}">
                <a16:creationId xmlns:a16="http://schemas.microsoft.com/office/drawing/2014/main" id="{20586029-32A0-47E5-9AEC-AE3ABA6B94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11237976" cy="5897880"/>
          </a:xfrm>
          <a:prstGeom prst="rect">
            <a:avLst/>
          </a:prstGeom>
          <a:solidFill>
            <a:srgbClr val="FFFFFF"/>
          </a:solidFill>
          <a:ln w="9525">
            <a:noFill/>
          </a:ln>
          <a:effectLst>
            <a:outerShdw blurRad="63500" dist="17780" dir="5400000" algn="t" rotWithShape="0">
              <a:prstClr val="black">
                <a:alpha val="4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6">
            <a:extLst>
              <a:ext uri="{FF2B5EF4-FFF2-40B4-BE49-F238E27FC236}">
                <a16:creationId xmlns:a16="http://schemas.microsoft.com/office/drawing/2014/main" id="{5AECAC5A-0074-41F1-A12D-3A97C7682EBA}"/>
              </a:ext>
            </a:extLst>
          </p:cNvPr>
          <p:cNvPicPr>
            <a:picLocks noChangeAspect="1"/>
          </p:cNvPicPr>
          <p:nvPr/>
        </p:nvPicPr>
        <p:blipFill rotWithShape="1">
          <a:blip r:embed="rId5"/>
          <a:srcRect l="34067" t="19194" b="9363"/>
          <a:stretch/>
        </p:blipFill>
        <p:spPr>
          <a:xfrm>
            <a:off x="6253816" y="1939861"/>
            <a:ext cx="5294716" cy="2978277"/>
          </a:xfrm>
          <a:prstGeom prst="rect">
            <a:avLst/>
          </a:prstGeom>
        </p:spPr>
      </p:pic>
      <p:cxnSp>
        <p:nvCxnSpPr>
          <p:cNvPr id="21" name="Straight Connector 20">
            <a:extLst>
              <a:ext uri="{FF2B5EF4-FFF2-40B4-BE49-F238E27FC236}">
                <a16:creationId xmlns:a16="http://schemas.microsoft.com/office/drawing/2014/main" id="{8C730EAB-A532-4295-A302-FB4B90DB9F5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079958" y="1143000"/>
            <a:ext cx="0" cy="4572000"/>
          </a:xfrm>
          <a:prstGeom prst="line">
            <a:avLst/>
          </a:prstGeom>
          <a:ln>
            <a:solidFill>
              <a:srgbClr val="4E4E4E"/>
            </a:solidFill>
          </a:ln>
        </p:spPr>
        <p:style>
          <a:lnRef idx="1">
            <a:schemeClr val="accent1"/>
          </a:lnRef>
          <a:fillRef idx="0">
            <a:schemeClr val="accent1"/>
          </a:fillRef>
          <a:effectRef idx="0">
            <a:schemeClr val="accent1"/>
          </a:effectRef>
          <a:fontRef idx="minor">
            <a:schemeClr val="tx1"/>
          </a:fontRef>
        </p:style>
      </p:cxnSp>
      <p:pic>
        <p:nvPicPr>
          <p:cNvPr id="5" name="Picture 4">
            <a:extLst>
              <a:ext uri="{FF2B5EF4-FFF2-40B4-BE49-F238E27FC236}">
                <a16:creationId xmlns:a16="http://schemas.microsoft.com/office/drawing/2014/main" id="{D597BA1F-826E-4CA4-A4B4-EE05F72F4B29}"/>
              </a:ext>
            </a:extLst>
          </p:cNvPr>
          <p:cNvPicPr>
            <a:picLocks noChangeAspect="1"/>
          </p:cNvPicPr>
          <p:nvPr/>
        </p:nvPicPr>
        <p:blipFill rotWithShape="1">
          <a:blip r:embed="rId6"/>
          <a:srcRect l="23192" t="18856" r="22923" b="11160"/>
          <a:stretch/>
        </p:blipFill>
        <p:spPr>
          <a:xfrm>
            <a:off x="643470" y="1494958"/>
            <a:ext cx="5294715" cy="3868082"/>
          </a:xfrm>
          <a:prstGeom prst="rect">
            <a:avLst/>
          </a:prstGeom>
        </p:spPr>
      </p:pic>
      <p:sp>
        <p:nvSpPr>
          <p:cNvPr id="2" name="TextBox 1">
            <a:extLst>
              <a:ext uri="{FF2B5EF4-FFF2-40B4-BE49-F238E27FC236}">
                <a16:creationId xmlns:a16="http://schemas.microsoft.com/office/drawing/2014/main" id="{EF070F73-9BD0-A44D-8E5C-CC0760DCF4AD}"/>
              </a:ext>
            </a:extLst>
          </p:cNvPr>
          <p:cNvSpPr txBox="1"/>
          <p:nvPr/>
        </p:nvSpPr>
        <p:spPr>
          <a:xfrm>
            <a:off x="643469" y="830232"/>
            <a:ext cx="3723569" cy="400110"/>
          </a:xfrm>
          <a:prstGeom prst="rect">
            <a:avLst/>
          </a:prstGeom>
          <a:noFill/>
        </p:spPr>
        <p:txBody>
          <a:bodyPr wrap="square" rtlCol="0">
            <a:spAutoFit/>
          </a:bodyPr>
          <a:lstStyle/>
          <a:p>
            <a:r>
              <a:rPr lang="en-US" sz="2000" dirty="0"/>
              <a:t>Helping Make an Origami Shape</a:t>
            </a:r>
          </a:p>
        </p:txBody>
      </p:sp>
      <p:sp>
        <p:nvSpPr>
          <p:cNvPr id="4" name="Slide Number Placeholder 3">
            <a:extLst>
              <a:ext uri="{FF2B5EF4-FFF2-40B4-BE49-F238E27FC236}">
                <a16:creationId xmlns:a16="http://schemas.microsoft.com/office/drawing/2014/main" id="{B77912AF-6EF0-1A1B-D043-B8843A851B06}"/>
              </a:ext>
            </a:extLst>
          </p:cNvPr>
          <p:cNvSpPr>
            <a:spLocks noGrp="1"/>
          </p:cNvSpPr>
          <p:nvPr>
            <p:ph type="sldNum" sz="quarter" idx="12"/>
          </p:nvPr>
        </p:nvSpPr>
        <p:spPr/>
        <p:txBody>
          <a:bodyPr/>
          <a:lstStyle/>
          <a:p>
            <a:fld id="{95AFA213-6A0A-40E1-A9E6-598D2814C1F0}" type="slidenum">
              <a:rPr lang="en-US" smtClean="0"/>
              <a:t>25</a:t>
            </a:fld>
            <a:endParaRPr lang="en-US"/>
          </a:p>
        </p:txBody>
      </p:sp>
      <p:pic>
        <p:nvPicPr>
          <p:cNvPr id="8" name="Audio 7">
            <a:extLst>
              <a:ext uri="{FF2B5EF4-FFF2-40B4-BE49-F238E27FC236}">
                <a16:creationId xmlns:a16="http://schemas.microsoft.com/office/drawing/2014/main" id="{FB9EA096-0D7F-18E1-F283-5F9E6307714F}"/>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1226800" y="5892800"/>
            <a:ext cx="812800" cy="812800"/>
          </a:xfrm>
          <a:prstGeom prst="rect">
            <a:avLst/>
          </a:prstGeom>
        </p:spPr>
      </p:pic>
    </p:spTree>
    <p:extLst>
      <p:ext uri="{BB962C8B-B14F-4D97-AF65-F5344CB8AC3E}">
        <p14:creationId xmlns:p14="http://schemas.microsoft.com/office/powerpoint/2010/main" val="1247503591"/>
      </p:ext>
    </p:extLst>
  </p:cSld>
  <p:clrMapOvr>
    <a:masterClrMapping/>
  </p:clrMapOvr>
  <mc:AlternateContent xmlns:mc="http://schemas.openxmlformats.org/markup-compatibility/2006" xmlns:p14="http://schemas.microsoft.com/office/powerpoint/2010/main">
    <mc:Choice Requires="p14">
      <p:transition spd="slow" p14:dur="2000" advTm="36181"/>
    </mc:Choice>
    <mc:Fallback xmlns="">
      <p:transition spd="slow" advTm="3618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8"/>
                </p:tgtEl>
              </p:cMediaNode>
            </p:audio>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A9F529C3-C941-49FD-8C67-82F134F64BD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lumMod val="50000"/>
              <a:lumOff val="50000"/>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20586029-32A0-47E5-9AEC-AE3ABA6B94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11237976" cy="5897880"/>
          </a:xfrm>
          <a:prstGeom prst="rect">
            <a:avLst/>
          </a:prstGeom>
          <a:solidFill>
            <a:srgbClr val="FFFFFF"/>
          </a:solidFill>
          <a:ln w="9525">
            <a:noFill/>
          </a:ln>
          <a:effectLst>
            <a:outerShdw blurRad="63500" dist="17780" dir="5400000" algn="t" rotWithShape="0">
              <a:prstClr val="black">
                <a:alpha val="4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24A811A4-7016-46EE-8603-99FF922C586F}"/>
              </a:ext>
            </a:extLst>
          </p:cNvPr>
          <p:cNvPicPr>
            <a:picLocks noChangeAspect="1"/>
          </p:cNvPicPr>
          <p:nvPr/>
        </p:nvPicPr>
        <p:blipFill rotWithShape="1">
          <a:blip r:embed="rId5"/>
          <a:srcRect l="13750" t="12506" r="16229" b="9570"/>
          <a:stretch/>
        </p:blipFill>
        <p:spPr>
          <a:xfrm>
            <a:off x="6234073" y="1771787"/>
            <a:ext cx="5294716" cy="3314423"/>
          </a:xfrm>
          <a:prstGeom prst="rect">
            <a:avLst/>
          </a:prstGeom>
        </p:spPr>
      </p:pic>
      <p:cxnSp>
        <p:nvCxnSpPr>
          <p:cNvPr id="15" name="Straight Connector 14">
            <a:extLst>
              <a:ext uri="{FF2B5EF4-FFF2-40B4-BE49-F238E27FC236}">
                <a16:creationId xmlns:a16="http://schemas.microsoft.com/office/drawing/2014/main" id="{8C730EAB-A532-4295-A302-FB4B90DB9F5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079958" y="1143000"/>
            <a:ext cx="0" cy="4572000"/>
          </a:xfrm>
          <a:prstGeom prst="line">
            <a:avLst/>
          </a:prstGeom>
          <a:ln>
            <a:solidFill>
              <a:srgbClr val="4E4E4E"/>
            </a:solidFill>
          </a:ln>
        </p:spPr>
        <p:style>
          <a:lnRef idx="1">
            <a:schemeClr val="accent1"/>
          </a:lnRef>
          <a:fillRef idx="0">
            <a:schemeClr val="accent1"/>
          </a:fillRef>
          <a:effectRef idx="0">
            <a:schemeClr val="accent1"/>
          </a:effectRef>
          <a:fontRef idx="minor">
            <a:schemeClr val="tx1"/>
          </a:fontRef>
        </p:style>
      </p:cxnSp>
      <p:pic>
        <p:nvPicPr>
          <p:cNvPr id="6" name="Picture 5">
            <a:extLst>
              <a:ext uri="{FF2B5EF4-FFF2-40B4-BE49-F238E27FC236}">
                <a16:creationId xmlns:a16="http://schemas.microsoft.com/office/drawing/2014/main" id="{6059167B-8379-4FF8-BE6A-132A1F88C3B5}"/>
              </a:ext>
            </a:extLst>
          </p:cNvPr>
          <p:cNvPicPr>
            <a:picLocks noChangeAspect="1"/>
          </p:cNvPicPr>
          <p:nvPr/>
        </p:nvPicPr>
        <p:blipFill rotWithShape="1">
          <a:blip r:embed="rId6"/>
          <a:srcRect l="16229" t="15576" r="29449" b="10263"/>
          <a:stretch/>
        </p:blipFill>
        <p:spPr>
          <a:xfrm>
            <a:off x="631128" y="1396012"/>
            <a:ext cx="5294715" cy="4065975"/>
          </a:xfrm>
          <a:prstGeom prst="rect">
            <a:avLst/>
          </a:prstGeom>
        </p:spPr>
      </p:pic>
      <p:sp>
        <p:nvSpPr>
          <p:cNvPr id="2" name="TextBox 1">
            <a:extLst>
              <a:ext uri="{FF2B5EF4-FFF2-40B4-BE49-F238E27FC236}">
                <a16:creationId xmlns:a16="http://schemas.microsoft.com/office/drawing/2014/main" id="{9E4C84B5-D20F-614A-A72A-E1B7D0CF57CC}"/>
              </a:ext>
            </a:extLst>
          </p:cNvPr>
          <p:cNvSpPr txBox="1"/>
          <p:nvPr/>
        </p:nvSpPr>
        <p:spPr>
          <a:xfrm>
            <a:off x="837126" y="621792"/>
            <a:ext cx="4667537" cy="461665"/>
          </a:xfrm>
          <a:prstGeom prst="rect">
            <a:avLst/>
          </a:prstGeom>
          <a:noFill/>
        </p:spPr>
        <p:txBody>
          <a:bodyPr wrap="square" rtlCol="0">
            <a:spAutoFit/>
          </a:bodyPr>
          <a:lstStyle/>
          <a:p>
            <a:r>
              <a:rPr lang="en-US" sz="2400" dirty="0"/>
              <a:t>Dictator Game</a:t>
            </a:r>
          </a:p>
        </p:txBody>
      </p:sp>
      <p:sp>
        <p:nvSpPr>
          <p:cNvPr id="5" name="Slide Number Placeholder 4">
            <a:extLst>
              <a:ext uri="{FF2B5EF4-FFF2-40B4-BE49-F238E27FC236}">
                <a16:creationId xmlns:a16="http://schemas.microsoft.com/office/drawing/2014/main" id="{504A450B-B215-F044-F4DC-BAEEA25B1D98}"/>
              </a:ext>
            </a:extLst>
          </p:cNvPr>
          <p:cNvSpPr>
            <a:spLocks noGrp="1"/>
          </p:cNvSpPr>
          <p:nvPr>
            <p:ph type="sldNum" sz="quarter" idx="12"/>
          </p:nvPr>
        </p:nvSpPr>
        <p:spPr/>
        <p:txBody>
          <a:bodyPr/>
          <a:lstStyle/>
          <a:p>
            <a:fld id="{95AFA213-6A0A-40E1-A9E6-598D2814C1F0}" type="slidenum">
              <a:rPr lang="en-US" smtClean="0"/>
              <a:t>26</a:t>
            </a:fld>
            <a:endParaRPr lang="en-US"/>
          </a:p>
        </p:txBody>
      </p:sp>
      <p:pic>
        <p:nvPicPr>
          <p:cNvPr id="9" name="Audio 8">
            <a:extLst>
              <a:ext uri="{FF2B5EF4-FFF2-40B4-BE49-F238E27FC236}">
                <a16:creationId xmlns:a16="http://schemas.microsoft.com/office/drawing/2014/main" id="{4F5F5265-EF71-C14B-B105-07C0A375E81C}"/>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1226800" y="5892800"/>
            <a:ext cx="812800" cy="812800"/>
          </a:xfrm>
          <a:prstGeom prst="rect">
            <a:avLst/>
          </a:prstGeom>
        </p:spPr>
      </p:pic>
    </p:spTree>
    <p:extLst>
      <p:ext uri="{BB962C8B-B14F-4D97-AF65-F5344CB8AC3E}">
        <p14:creationId xmlns:p14="http://schemas.microsoft.com/office/powerpoint/2010/main" val="2190347285"/>
      </p:ext>
    </p:extLst>
  </p:cSld>
  <p:clrMapOvr>
    <a:masterClrMapping/>
  </p:clrMapOvr>
  <mc:AlternateContent xmlns:mc="http://schemas.openxmlformats.org/markup-compatibility/2006" xmlns:p14="http://schemas.microsoft.com/office/powerpoint/2010/main">
    <mc:Choice Requires="p14">
      <p:transition spd="slow" p14:dur="2000" advTm="13173"/>
    </mc:Choice>
    <mc:Fallback xmlns="">
      <p:transition spd="slow" advTm="1317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9"/>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9"/>
                </p:tgtEl>
              </p:cMediaNode>
            </p:audio>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C89AD3A2-835F-4B48-A12B-ACD4B8199C3A}"/>
              </a:ext>
            </a:extLst>
          </p:cNvPr>
          <p:cNvSpPr/>
          <p:nvPr/>
        </p:nvSpPr>
        <p:spPr>
          <a:xfrm>
            <a:off x="2550788" y="1135760"/>
            <a:ext cx="2303599" cy="4610034"/>
          </a:xfrm>
          <a:prstGeom prst="rect">
            <a:avLst/>
          </a:prstGeom>
          <a:solidFill>
            <a:srgbClr val="0000FF"/>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solidFill>
                <a:schemeClr val="bg1"/>
              </a:solidFill>
            </a:endParaRPr>
          </a:p>
        </p:txBody>
      </p:sp>
      <p:sp>
        <p:nvSpPr>
          <p:cNvPr id="4" name="Rectangle 3">
            <a:extLst>
              <a:ext uri="{FF2B5EF4-FFF2-40B4-BE49-F238E27FC236}">
                <a16:creationId xmlns:a16="http://schemas.microsoft.com/office/drawing/2014/main" id="{8B2AF198-BD6B-8B48-83FA-6FDF9EE82CD8}"/>
              </a:ext>
            </a:extLst>
          </p:cNvPr>
          <p:cNvSpPr/>
          <p:nvPr/>
        </p:nvSpPr>
        <p:spPr>
          <a:xfrm>
            <a:off x="7336332" y="1115877"/>
            <a:ext cx="2407224" cy="4629917"/>
          </a:xfrm>
          <a:prstGeom prst="rect">
            <a:avLst/>
          </a:prstGeom>
          <a:solidFill>
            <a:srgbClr val="FF9200"/>
          </a:solidFill>
          <a:ln>
            <a:solidFill>
              <a:srgbClr val="FFFFFF"/>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solidFill>
                <a:srgbClr val="FFC000"/>
              </a:solidFill>
            </a:endParaRPr>
          </a:p>
        </p:txBody>
      </p:sp>
      <p:pic>
        <p:nvPicPr>
          <p:cNvPr id="15" name="Picture 14" descr="A close-up of a logo&#10;&#10;Description automatically generated with medium confidence">
            <a:extLst>
              <a:ext uri="{FF2B5EF4-FFF2-40B4-BE49-F238E27FC236}">
                <a16:creationId xmlns:a16="http://schemas.microsoft.com/office/drawing/2014/main" id="{4849193F-E168-7540-B101-D70E1CF368A7}"/>
              </a:ext>
            </a:extLst>
          </p:cNvPr>
          <p:cNvPicPr>
            <a:picLocks noChangeAspect="1"/>
          </p:cNvPicPr>
          <p:nvPr/>
        </p:nvPicPr>
        <p:blipFill>
          <a:blip r:embed="rId5">
            <a:extLst>
              <a:ext uri="{837473B0-CC2E-450A-ABE3-18F120FF3D39}">
                <a1611:picAttrSrcUrl xmlns:a1611="http://schemas.microsoft.com/office/drawing/2016/11/main" r:id="rId6"/>
              </a:ext>
            </a:extLst>
          </a:blip>
          <a:stretch>
            <a:fillRect/>
          </a:stretch>
        </p:blipFill>
        <p:spPr>
          <a:xfrm>
            <a:off x="3063456" y="1230696"/>
            <a:ext cx="1267092" cy="950320"/>
          </a:xfrm>
          <a:prstGeom prst="rect">
            <a:avLst/>
          </a:prstGeom>
        </p:spPr>
      </p:pic>
      <p:pic>
        <p:nvPicPr>
          <p:cNvPr id="21" name="Picture 20" descr="A close-up of a logo&#10;&#10;Description automatically generated with medium confidence">
            <a:extLst>
              <a:ext uri="{FF2B5EF4-FFF2-40B4-BE49-F238E27FC236}">
                <a16:creationId xmlns:a16="http://schemas.microsoft.com/office/drawing/2014/main" id="{4D4D834B-C737-9C48-90C1-42EBA0D73044}"/>
              </a:ext>
            </a:extLst>
          </p:cNvPr>
          <p:cNvPicPr>
            <a:picLocks noChangeAspect="1"/>
          </p:cNvPicPr>
          <p:nvPr/>
        </p:nvPicPr>
        <p:blipFill>
          <a:blip r:embed="rId5">
            <a:extLst>
              <a:ext uri="{837473B0-CC2E-450A-ABE3-18F120FF3D39}">
                <a1611:picAttrSrcUrl xmlns:a1611="http://schemas.microsoft.com/office/drawing/2016/11/main" r:id="rId6"/>
              </a:ext>
            </a:extLst>
          </a:blip>
          <a:stretch>
            <a:fillRect/>
          </a:stretch>
        </p:blipFill>
        <p:spPr>
          <a:xfrm>
            <a:off x="3212307" y="4680808"/>
            <a:ext cx="1267092" cy="950320"/>
          </a:xfrm>
          <a:prstGeom prst="rect">
            <a:avLst/>
          </a:prstGeom>
        </p:spPr>
      </p:pic>
      <p:pic>
        <p:nvPicPr>
          <p:cNvPr id="32" name="Picture 31" descr="A close-up of a logo&#10;&#10;Description automatically generated with medium confidence">
            <a:extLst>
              <a:ext uri="{FF2B5EF4-FFF2-40B4-BE49-F238E27FC236}">
                <a16:creationId xmlns:a16="http://schemas.microsoft.com/office/drawing/2014/main" id="{F3AEDC0F-2887-2540-8A74-F4477ADBB9F0}"/>
              </a:ext>
            </a:extLst>
          </p:cNvPr>
          <p:cNvPicPr>
            <a:picLocks noChangeAspect="1"/>
          </p:cNvPicPr>
          <p:nvPr/>
        </p:nvPicPr>
        <p:blipFill>
          <a:blip r:embed="rId5">
            <a:extLst>
              <a:ext uri="{837473B0-CC2E-450A-ABE3-18F120FF3D39}">
                <a1611:picAttrSrcUrl xmlns:a1611="http://schemas.microsoft.com/office/drawing/2016/11/main" r:id="rId6"/>
              </a:ext>
            </a:extLst>
          </a:blip>
          <a:stretch>
            <a:fillRect/>
          </a:stretch>
        </p:blipFill>
        <p:spPr>
          <a:xfrm>
            <a:off x="8419878" y="4680808"/>
            <a:ext cx="1267092" cy="950320"/>
          </a:xfrm>
          <a:prstGeom prst="rect">
            <a:avLst/>
          </a:prstGeom>
        </p:spPr>
      </p:pic>
      <p:pic>
        <p:nvPicPr>
          <p:cNvPr id="14" name="Picture 13" descr="A picture containing text, clipart&#10;&#10;Description automatically generated">
            <a:extLst>
              <a:ext uri="{FF2B5EF4-FFF2-40B4-BE49-F238E27FC236}">
                <a16:creationId xmlns:a16="http://schemas.microsoft.com/office/drawing/2014/main" id="{462ED6A7-A3DC-124E-9347-7F2392CF7CA9}"/>
              </a:ext>
            </a:extLst>
          </p:cNvPr>
          <p:cNvPicPr>
            <a:picLocks noChangeAspect="1"/>
          </p:cNvPicPr>
          <p:nvPr/>
        </p:nvPicPr>
        <p:blipFill>
          <a:blip r:embed="rId7">
            <a:extLst>
              <a:ext uri="{BEBA8EAE-BF5A-486C-A8C5-ECC9F3942E4B}">
                <a14:imgProps xmlns:a14="http://schemas.microsoft.com/office/drawing/2010/main">
                  <a14:imgLayer r:embed="rId8">
                    <a14:imgEffect>
                      <a14:backgroundRemoval t="9280" b="99030" l="9903" r="89903">
                        <a14:foregroundMark x1="23689" y1="14820" x2="11650" y2="27424"/>
                        <a14:foregroundMark x1="11650" y1="27424" x2="7573" y2="50831"/>
                        <a14:foregroundMark x1="7573" y1="50831" x2="13786" y2="64820"/>
                        <a14:foregroundMark x1="13786" y1="64820" x2="11068" y2="73961"/>
                        <a14:foregroundMark x1="11068" y1="73961" x2="12039" y2="83241"/>
                        <a14:foregroundMark x1="12039" y1="83241" x2="22718" y2="87673"/>
                        <a14:foregroundMark x1="22718" y1="87673" x2="33592" y2="87673"/>
                        <a14:foregroundMark x1="33592" y1="87673" x2="23689" y2="94183"/>
                        <a14:foregroundMark x1="23689" y1="94183" x2="13786" y2="95568"/>
                        <a14:foregroundMark x1="13786" y1="95568" x2="24078" y2="98615"/>
                        <a14:foregroundMark x1="24078" y1="98615" x2="72039" y2="99861"/>
                        <a14:foregroundMark x1="72039" y1="99861" x2="84660" y2="99446"/>
                        <a14:foregroundMark x1="84660" y1="99446" x2="75146" y2="91551"/>
                        <a14:foregroundMark x1="75146" y1="91551" x2="59223" y2="88089"/>
                        <a14:foregroundMark x1="59223" y1="88089" x2="73398" y2="86427"/>
                        <a14:foregroundMark x1="73398" y1="86427" x2="83883" y2="89474"/>
                        <a14:foregroundMark x1="83883" y1="89474" x2="91650" y2="85319"/>
                        <a14:foregroundMark x1="91650" y1="85319" x2="86796" y2="32687"/>
                        <a14:foregroundMark x1="86796" y1="32687" x2="75146" y2="14266"/>
                        <a14:foregroundMark x1="75146" y1="14266" x2="55340" y2="7756"/>
                        <a14:foregroundMark x1="55340" y1="7756" x2="33398" y2="9418"/>
                        <a14:foregroundMark x1="33398" y1="9418" x2="22524" y2="14543"/>
                        <a14:foregroundMark x1="30291" y1="92105" x2="13981" y2="95845"/>
                        <a14:foregroundMark x1="13981" y1="95845" x2="83689" y2="99030"/>
                        <a14:foregroundMark x1="83689" y1="99030" x2="71068" y2="92105"/>
                        <a14:foregroundMark x1="71068" y1="92105" x2="46602" y2="99030"/>
                        <a14:foregroundMark x1="46602" y1="99030" x2="25049" y2="99030"/>
                        <a14:foregroundMark x1="25049" y1="99030" x2="33592" y2="97645"/>
                      </a14:backgroundRemoval>
                    </a14:imgEffect>
                  </a14:imgLayer>
                </a14:imgProps>
              </a:ext>
            </a:extLst>
          </a:blip>
          <a:stretch>
            <a:fillRect/>
          </a:stretch>
        </p:blipFill>
        <p:spPr>
          <a:xfrm>
            <a:off x="3250559" y="5606226"/>
            <a:ext cx="892886" cy="1251774"/>
          </a:xfrm>
          <a:prstGeom prst="rect">
            <a:avLst/>
          </a:prstGeom>
        </p:spPr>
      </p:pic>
      <p:pic>
        <p:nvPicPr>
          <p:cNvPr id="24" name="Picture 23" descr="A picture containing text, clipart&#10;&#10;Description automatically generated">
            <a:extLst>
              <a:ext uri="{FF2B5EF4-FFF2-40B4-BE49-F238E27FC236}">
                <a16:creationId xmlns:a16="http://schemas.microsoft.com/office/drawing/2014/main" id="{9A85D758-CEDB-5646-962D-7F973294BCCE}"/>
              </a:ext>
            </a:extLst>
          </p:cNvPr>
          <p:cNvPicPr>
            <a:picLocks noChangeAspect="1"/>
          </p:cNvPicPr>
          <p:nvPr/>
        </p:nvPicPr>
        <p:blipFill>
          <a:blip r:embed="rId7">
            <a:extLst>
              <a:ext uri="{BEBA8EAE-BF5A-486C-A8C5-ECC9F3942E4B}">
                <a14:imgProps xmlns:a14="http://schemas.microsoft.com/office/drawing/2010/main">
                  <a14:imgLayer r:embed="rId9">
                    <a14:imgEffect>
                      <a14:backgroundRemoval t="9280" b="99030" l="9903" r="89903">
                        <a14:foregroundMark x1="23689" y1="14820" x2="11650" y2="27424"/>
                        <a14:foregroundMark x1="11650" y1="27424" x2="7573" y2="50831"/>
                        <a14:foregroundMark x1="7573" y1="50831" x2="13786" y2="64820"/>
                        <a14:foregroundMark x1="13786" y1="64820" x2="11068" y2="73961"/>
                        <a14:foregroundMark x1="11068" y1="73961" x2="12039" y2="83241"/>
                        <a14:foregroundMark x1="12039" y1="83241" x2="22718" y2="87673"/>
                        <a14:foregroundMark x1="22718" y1="87673" x2="33592" y2="87673"/>
                        <a14:foregroundMark x1="33592" y1="87673" x2="23689" y2="94183"/>
                        <a14:foregroundMark x1="23689" y1="94183" x2="13786" y2="95568"/>
                        <a14:foregroundMark x1="13786" y1="95568" x2="24078" y2="98615"/>
                        <a14:foregroundMark x1="24078" y1="98615" x2="72039" y2="99861"/>
                        <a14:foregroundMark x1="72039" y1="99861" x2="84660" y2="99446"/>
                        <a14:foregroundMark x1="84660" y1="99446" x2="75146" y2="91551"/>
                        <a14:foregroundMark x1="75146" y1="91551" x2="59223" y2="88089"/>
                        <a14:foregroundMark x1="59223" y1="88089" x2="73398" y2="86427"/>
                        <a14:foregroundMark x1="73398" y1="86427" x2="83883" y2="89474"/>
                        <a14:foregroundMark x1="83883" y1="89474" x2="91650" y2="85319"/>
                        <a14:foregroundMark x1="91650" y1="85319" x2="86796" y2="32687"/>
                        <a14:foregroundMark x1="86796" y1="32687" x2="75146" y2="14266"/>
                        <a14:foregroundMark x1="75146" y1="14266" x2="55340" y2="7756"/>
                        <a14:foregroundMark x1="55340" y1="7756" x2="33398" y2="9418"/>
                        <a14:foregroundMark x1="33398" y1="9418" x2="22524" y2="14543"/>
                        <a14:foregroundMark x1="30291" y1="92105" x2="13981" y2="95845"/>
                        <a14:foregroundMark x1="13981" y1="95845" x2="83689" y2="99030"/>
                        <a14:foregroundMark x1="83689" y1="99030" x2="71068" y2="92105"/>
                        <a14:foregroundMark x1="71068" y1="92105" x2="46602" y2="99030"/>
                        <a14:foregroundMark x1="46602" y1="99030" x2="25049" y2="99030"/>
                        <a14:foregroundMark x1="25049" y1="99030" x2="33592" y2="97645"/>
                      </a14:backgroundRemoval>
                    </a14:imgEffect>
                  </a14:imgLayer>
                </a14:imgProps>
              </a:ext>
            </a:extLst>
          </a:blip>
          <a:stretch>
            <a:fillRect/>
          </a:stretch>
        </p:blipFill>
        <p:spPr>
          <a:xfrm>
            <a:off x="8160538" y="5611782"/>
            <a:ext cx="892886" cy="1251774"/>
          </a:xfrm>
          <a:prstGeom prst="rect">
            <a:avLst/>
          </a:prstGeom>
        </p:spPr>
      </p:pic>
      <p:pic>
        <p:nvPicPr>
          <p:cNvPr id="17" name="Picture 16" descr="A picture containing text&#10;&#10;Description automatically generated">
            <a:extLst>
              <a:ext uri="{FF2B5EF4-FFF2-40B4-BE49-F238E27FC236}">
                <a16:creationId xmlns:a16="http://schemas.microsoft.com/office/drawing/2014/main" id="{B5F8E4CD-9B36-439A-B33B-83697647F392}"/>
              </a:ext>
            </a:extLst>
          </p:cNvPr>
          <p:cNvPicPr>
            <a:picLocks noChangeAspect="1"/>
          </p:cNvPicPr>
          <p:nvPr/>
        </p:nvPicPr>
        <p:blipFill>
          <a:blip r:embed="rId10">
            <a:extLst>
              <a:ext uri="{BEBA8EAE-BF5A-486C-A8C5-ECC9F3942E4B}">
                <a14:imgProps xmlns:a14="http://schemas.microsoft.com/office/drawing/2010/main">
                  <a14:imgLayer r:embed="rId11">
                    <a14:imgEffect>
                      <a14:backgroundRemoval t="6806" b="98889" l="8077" r="94231">
                        <a14:foregroundMark x1="39808" y1="8750" x2="27500" y2="11111"/>
                        <a14:foregroundMark x1="27500" y1="11111" x2="18654" y2="15694"/>
                        <a14:foregroundMark x1="18654" y1="15694" x2="8077" y2="29306"/>
                        <a14:foregroundMark x1="8077" y1="29306" x2="6731" y2="44722"/>
                        <a14:foregroundMark x1="7708" y1="54059" x2="8113" y2="57930"/>
                        <a14:foregroundMark x1="6731" y1="44722" x2="7661" y2="53610"/>
                        <a14:foregroundMark x1="17902" y1="86667" x2="20563" y2="88293"/>
                        <a14:foregroundMark x1="17219" y1="86250" x2="17902" y2="86667"/>
                        <a14:foregroundMark x1="16083" y1="85556" x2="17219" y2="86250"/>
                        <a14:foregroundMark x1="14038" y1="84306" x2="14416" y2="84537"/>
                        <a14:foregroundMark x1="16726" y1="96666" x2="27692" y2="99306"/>
                        <a14:foregroundMark x1="27692" y1="99306" x2="60192" y2="99444"/>
                        <a14:foregroundMark x1="60192" y1="99444" x2="74038" y2="99306"/>
                        <a14:foregroundMark x1="74038" y1="99306" x2="87308" y2="99306"/>
                        <a14:foregroundMark x1="87308" y1="99306" x2="81923" y2="92778"/>
                        <a14:foregroundMark x1="81923" y1="92778" x2="68654" y2="91528"/>
                        <a14:foregroundMark x1="68654" y1="91528" x2="59808" y2="85833"/>
                        <a14:foregroundMark x1="59808" y1="85833" x2="68654" y2="90139"/>
                        <a14:foregroundMark x1="68654" y1="90139" x2="76923" y2="85556"/>
                        <a14:foregroundMark x1="76923" y1="85556" x2="85962" y2="88472"/>
                        <a14:foregroundMark x1="85962" y1="88472" x2="92692" y2="31250"/>
                        <a14:foregroundMark x1="92692" y1="31250" x2="78654" y2="15139"/>
                        <a14:foregroundMark x1="78654" y1="15139" x2="65192" y2="9167"/>
                        <a14:foregroundMark x1="65192" y1="9167" x2="37308" y2="7778"/>
                        <a14:foregroundMark x1="17308" y1="47361" x2="13846" y2="39306"/>
                        <a14:foregroundMark x1="13846" y1="39306" x2="14038" y2="32222"/>
                        <a14:foregroundMark x1="14038" y1="32222" x2="26154" y2="20972"/>
                        <a14:foregroundMark x1="26154" y1="20972" x2="12692" y2="46250"/>
                        <a14:foregroundMark x1="12692" y1="46250" x2="39231" y2="9861"/>
                        <a14:foregroundMark x1="39231" y1="9861" x2="27692" y2="27083"/>
                        <a14:foregroundMark x1="24231" y1="31250" x2="52308" y2="7361"/>
                        <a14:foregroundMark x1="52308" y1="7361" x2="27308" y2="35833"/>
                        <a14:foregroundMark x1="27308" y1="35833" x2="42692" y2="20972"/>
                        <a14:foregroundMark x1="42692" y1="20972" x2="26923" y2="28611"/>
                        <a14:foregroundMark x1="26923" y1="28611" x2="47500" y2="17222"/>
                        <a14:foregroundMark x1="47500" y1="17222" x2="67500" y2="15556"/>
                        <a14:foregroundMark x1="67500" y1="15556" x2="54231" y2="12917"/>
                        <a14:foregroundMark x1="54231" y1="12917" x2="88077" y2="33889"/>
                        <a14:foregroundMark x1="88077" y1="33889" x2="64231" y2="21944"/>
                        <a14:foregroundMark x1="64231" y1="21944" x2="70385" y2="30000"/>
                        <a14:foregroundMark x1="70385" y1="30000" x2="58077" y2="21944"/>
                        <a14:foregroundMark x1="58077" y1="21944" x2="79038" y2="36111"/>
                        <a14:foregroundMark x1="8291" y1="52998" x2="8466" y2="57836"/>
                        <a14:foregroundMark x1="8077" y1="47083" x2="8290" y2="52974"/>
                        <a14:foregroundMark x1="8740" y1="57764" x2="8654" y2="49167"/>
                        <a14:foregroundMark x1="8654" y1="49167" x2="16154" y2="68472"/>
                        <a14:foregroundMark x1="16154" y1="68472" x2="11923" y2="49722"/>
                        <a14:foregroundMark x1="11923" y1="49722" x2="16538" y2="58194"/>
                        <a14:foregroundMark x1="16538" y1="58194" x2="14231" y2="47917"/>
                        <a14:foregroundMark x1="14231" y1="47917" x2="20000" y2="80139"/>
                        <a14:foregroundMark x1="20000" y1="80139" x2="19081" y2="78274"/>
                        <a14:foregroundMark x1="18332" y1="75996" x2="21731" y2="81806"/>
                        <a14:foregroundMark x1="21731" y1="81806" x2="28654" y2="81111"/>
                        <a14:foregroundMark x1="24231" y1="80417" x2="29808" y2="85972"/>
                        <a14:foregroundMark x1="29808" y1="85972" x2="39808" y2="82083"/>
                        <a14:foregroundMark x1="39808" y1="82083" x2="36923" y2="81806"/>
                        <a14:foregroundMark x1="42115" y1="84167" x2="53269" y2="84583"/>
                        <a14:foregroundMark x1="53269" y1="84583" x2="57308" y2="84167"/>
                        <a14:foregroundMark x1="22308" y1="95417" x2="18116" y2="95508"/>
                        <a14:foregroundMark x1="18031" y1="95580" x2="30000" y2="95417"/>
                        <a14:foregroundMark x1="30000" y1="95417" x2="52885" y2="96111"/>
                        <a14:foregroundMark x1="52885" y1="96111" x2="40385" y2="96806"/>
                        <a14:foregroundMark x1="40385" y1="96806" x2="66154" y2="96528"/>
                        <a14:foregroundMark x1="66154" y1="96528" x2="85769" y2="97361"/>
                        <a14:foregroundMark x1="85769" y1="97361" x2="37115" y2="98889"/>
                        <a14:foregroundMark x1="37115" y1="98889" x2="25962" y2="95833"/>
                        <a14:foregroundMark x1="25962" y1="95833" x2="35769" y2="94444"/>
                        <a14:foregroundMark x1="35769" y1="94444" x2="35769" y2="94444"/>
                        <a14:foregroundMark x1="91154" y1="41389" x2="95769" y2="32083"/>
                        <a14:foregroundMark x1="95769" y1="32083" x2="93462" y2="50139"/>
                        <a14:foregroundMark x1="93462" y1="50139" x2="94615" y2="43472"/>
                        <a14:foregroundMark x1="21346" y1="14444" x2="17308" y2="17917"/>
                        <a14:foregroundMark x1="13524" y1="99330" x2="34808" y2="99583"/>
                        <a14:foregroundMark x1="11538" y1="99306" x2="12759" y2="99321"/>
                        <a14:foregroundMark x1="34808" y1="99583" x2="74038" y2="97917"/>
                        <a14:foregroundMark x1="74038" y1="97917" x2="86731" y2="98889"/>
                        <a14:foregroundMark x1="86731" y1="98889" x2="85962" y2="98611"/>
                        <a14:foregroundMark x1="10454" y1="59370" x2="14423" y2="68750"/>
                        <a14:foregroundMark x1="8077" y1="53750" x2="9670" y2="57517"/>
                        <a14:foregroundMark x1="16923" y1="79583" x2="17308" y2="82778"/>
                        <a14:foregroundMark x1="17308" y1="82500" x2="16923" y2="83889"/>
                        <a14:backgroundMark x1="6731" y1="58889" x2="6973" y2="59224"/>
                        <a14:backgroundMark x1="17597" y1="83985" x2="17885" y2="84861"/>
                        <a14:backgroundMark x1="12709" y1="69117" x2="16165" y2="79630"/>
                        <a14:backgroundMark x1="18846" y1="92639" x2="18846" y2="92639"/>
                        <a14:backgroundMark x1="16346" y1="91528" x2="22308" y2="89167"/>
                        <a14:backgroundMark x1="19423" y1="90833" x2="10577" y2="98194"/>
                        <a14:backgroundMark x1="16346" y1="85556" x2="16346" y2="85556"/>
                        <a14:backgroundMark x1="17308" y1="84861" x2="14038" y2="83472"/>
                        <a14:backgroundMark x1="15962" y1="86250" x2="15962" y2="86250"/>
                        <a14:backgroundMark x1="6154" y1="56111" x2="7115" y2="55139"/>
                        <a14:backgroundMark x1="7692" y1="58194" x2="7692" y2="58194"/>
                        <a14:backgroundMark x1="7115" y1="58194" x2="8077" y2="60000"/>
                        <a14:backgroundMark x1="7692" y1="67361" x2="8654" y2="68472"/>
                        <a14:backgroundMark x1="12500" y1="84861" x2="12500" y2="84861"/>
                        <a14:backgroundMark x1="15000" y1="86667" x2="15000" y2="86667"/>
                        <a14:backgroundMark x1="12115" y1="86667" x2="13462" y2="85278"/>
                      </a14:backgroundRemoval>
                    </a14:imgEffect>
                  </a14:imgLayer>
                </a14:imgProps>
              </a:ext>
            </a:extLst>
          </a:blip>
          <a:stretch>
            <a:fillRect/>
          </a:stretch>
        </p:blipFill>
        <p:spPr>
          <a:xfrm>
            <a:off x="3281157" y="-74503"/>
            <a:ext cx="913450" cy="1264778"/>
          </a:xfrm>
          <a:prstGeom prst="rect">
            <a:avLst/>
          </a:prstGeom>
        </p:spPr>
      </p:pic>
      <p:pic>
        <p:nvPicPr>
          <p:cNvPr id="18" name="Picture 17" descr="A picture containing text&#10;&#10;Description automatically generated">
            <a:extLst>
              <a:ext uri="{FF2B5EF4-FFF2-40B4-BE49-F238E27FC236}">
                <a16:creationId xmlns:a16="http://schemas.microsoft.com/office/drawing/2014/main" id="{E0B48A4C-AB3E-4573-B87D-051CD5E2EA51}"/>
              </a:ext>
            </a:extLst>
          </p:cNvPr>
          <p:cNvPicPr>
            <a:picLocks noChangeAspect="1"/>
          </p:cNvPicPr>
          <p:nvPr/>
        </p:nvPicPr>
        <p:blipFill>
          <a:blip r:embed="rId10">
            <a:extLst>
              <a:ext uri="{BEBA8EAE-BF5A-486C-A8C5-ECC9F3942E4B}">
                <a14:imgProps xmlns:a14="http://schemas.microsoft.com/office/drawing/2010/main">
                  <a14:imgLayer r:embed="rId11">
                    <a14:imgEffect>
                      <a14:backgroundRemoval t="6806" b="98889" l="8077" r="94231">
                        <a14:foregroundMark x1="39808" y1="8750" x2="27500" y2="11111"/>
                        <a14:foregroundMark x1="27500" y1="11111" x2="18654" y2="15694"/>
                        <a14:foregroundMark x1="18654" y1="15694" x2="8077" y2="29306"/>
                        <a14:foregroundMark x1="8077" y1="29306" x2="6731" y2="44722"/>
                        <a14:foregroundMark x1="7708" y1="54059" x2="8113" y2="57930"/>
                        <a14:foregroundMark x1="6731" y1="44722" x2="7661" y2="53610"/>
                        <a14:foregroundMark x1="17902" y1="86667" x2="20563" y2="88293"/>
                        <a14:foregroundMark x1="17219" y1="86250" x2="17902" y2="86667"/>
                        <a14:foregroundMark x1="16083" y1="85556" x2="17219" y2="86250"/>
                        <a14:foregroundMark x1="14038" y1="84306" x2="14416" y2="84537"/>
                        <a14:foregroundMark x1="16726" y1="96666" x2="27692" y2="99306"/>
                        <a14:foregroundMark x1="27692" y1="99306" x2="60192" y2="99444"/>
                        <a14:foregroundMark x1="60192" y1="99444" x2="74038" y2="99306"/>
                        <a14:foregroundMark x1="74038" y1="99306" x2="87308" y2="99306"/>
                        <a14:foregroundMark x1="87308" y1="99306" x2="81923" y2="92778"/>
                        <a14:foregroundMark x1="81923" y1="92778" x2="68654" y2="91528"/>
                        <a14:foregroundMark x1="68654" y1="91528" x2="59808" y2="85833"/>
                        <a14:foregroundMark x1="59808" y1="85833" x2="68654" y2="90139"/>
                        <a14:foregroundMark x1="68654" y1="90139" x2="76923" y2="85556"/>
                        <a14:foregroundMark x1="76923" y1="85556" x2="85962" y2="88472"/>
                        <a14:foregroundMark x1="85962" y1="88472" x2="92692" y2="31250"/>
                        <a14:foregroundMark x1="92692" y1="31250" x2="78654" y2="15139"/>
                        <a14:foregroundMark x1="78654" y1="15139" x2="65192" y2="9167"/>
                        <a14:foregroundMark x1="65192" y1="9167" x2="37308" y2="7778"/>
                        <a14:foregroundMark x1="17308" y1="47361" x2="13846" y2="39306"/>
                        <a14:foregroundMark x1="13846" y1="39306" x2="14038" y2="32222"/>
                        <a14:foregroundMark x1="14038" y1="32222" x2="26154" y2="20972"/>
                        <a14:foregroundMark x1="26154" y1="20972" x2="12692" y2="46250"/>
                        <a14:foregroundMark x1="12692" y1="46250" x2="39231" y2="9861"/>
                        <a14:foregroundMark x1="39231" y1="9861" x2="27692" y2="27083"/>
                        <a14:foregroundMark x1="24231" y1="31250" x2="52308" y2="7361"/>
                        <a14:foregroundMark x1="52308" y1="7361" x2="27308" y2="35833"/>
                        <a14:foregroundMark x1="27308" y1="35833" x2="42692" y2="20972"/>
                        <a14:foregroundMark x1="42692" y1="20972" x2="26923" y2="28611"/>
                        <a14:foregroundMark x1="26923" y1="28611" x2="47500" y2="17222"/>
                        <a14:foregroundMark x1="47500" y1="17222" x2="67500" y2="15556"/>
                        <a14:foregroundMark x1="67500" y1="15556" x2="54231" y2="12917"/>
                        <a14:foregroundMark x1="54231" y1="12917" x2="88077" y2="33889"/>
                        <a14:foregroundMark x1="88077" y1="33889" x2="64231" y2="21944"/>
                        <a14:foregroundMark x1="64231" y1="21944" x2="70385" y2="30000"/>
                        <a14:foregroundMark x1="70385" y1="30000" x2="58077" y2="21944"/>
                        <a14:foregroundMark x1="58077" y1="21944" x2="79038" y2="36111"/>
                        <a14:foregroundMark x1="8291" y1="52998" x2="8466" y2="57836"/>
                        <a14:foregroundMark x1="8077" y1="47083" x2="8290" y2="52974"/>
                        <a14:foregroundMark x1="8740" y1="57764" x2="8654" y2="49167"/>
                        <a14:foregroundMark x1="8654" y1="49167" x2="16154" y2="68472"/>
                        <a14:foregroundMark x1="16154" y1="68472" x2="11923" y2="49722"/>
                        <a14:foregroundMark x1="11923" y1="49722" x2="16538" y2="58194"/>
                        <a14:foregroundMark x1="16538" y1="58194" x2="14231" y2="47917"/>
                        <a14:foregroundMark x1="14231" y1="47917" x2="20000" y2="80139"/>
                        <a14:foregroundMark x1="20000" y1="80139" x2="19081" y2="78274"/>
                        <a14:foregroundMark x1="18332" y1="75996" x2="21731" y2="81806"/>
                        <a14:foregroundMark x1="21731" y1="81806" x2="28654" y2="81111"/>
                        <a14:foregroundMark x1="24231" y1="80417" x2="29808" y2="85972"/>
                        <a14:foregroundMark x1="29808" y1="85972" x2="39808" y2="82083"/>
                        <a14:foregroundMark x1="39808" y1="82083" x2="36923" y2="81806"/>
                        <a14:foregroundMark x1="42115" y1="84167" x2="53269" y2="84583"/>
                        <a14:foregroundMark x1="53269" y1="84583" x2="57308" y2="84167"/>
                        <a14:foregroundMark x1="22308" y1="95417" x2="18116" y2="95508"/>
                        <a14:foregroundMark x1="18031" y1="95580" x2="30000" y2="95417"/>
                        <a14:foregroundMark x1="30000" y1="95417" x2="52885" y2="96111"/>
                        <a14:foregroundMark x1="52885" y1="96111" x2="40385" y2="96806"/>
                        <a14:foregroundMark x1="40385" y1="96806" x2="66154" y2="96528"/>
                        <a14:foregroundMark x1="66154" y1="96528" x2="85769" y2="97361"/>
                        <a14:foregroundMark x1="85769" y1="97361" x2="37115" y2="98889"/>
                        <a14:foregroundMark x1="37115" y1="98889" x2="25962" y2="95833"/>
                        <a14:foregroundMark x1="25962" y1="95833" x2="35769" y2="94444"/>
                        <a14:foregroundMark x1="35769" y1="94444" x2="35769" y2="94444"/>
                        <a14:foregroundMark x1="91154" y1="41389" x2="95769" y2="32083"/>
                        <a14:foregroundMark x1="95769" y1="32083" x2="93462" y2="50139"/>
                        <a14:foregroundMark x1="93462" y1="50139" x2="94615" y2="43472"/>
                        <a14:foregroundMark x1="21346" y1="14444" x2="17308" y2="17917"/>
                        <a14:foregroundMark x1="13524" y1="99330" x2="34808" y2="99583"/>
                        <a14:foregroundMark x1="11538" y1="99306" x2="12759" y2="99321"/>
                        <a14:foregroundMark x1="34808" y1="99583" x2="74038" y2="97917"/>
                        <a14:foregroundMark x1="74038" y1="97917" x2="86731" y2="98889"/>
                        <a14:foregroundMark x1="86731" y1="98889" x2="85962" y2="98611"/>
                        <a14:foregroundMark x1="10454" y1="59370" x2="14423" y2="68750"/>
                        <a14:foregroundMark x1="8077" y1="53750" x2="9670" y2="57517"/>
                        <a14:foregroundMark x1="16923" y1="79583" x2="17308" y2="82778"/>
                        <a14:foregroundMark x1="17308" y1="82500" x2="16923" y2="83889"/>
                        <a14:backgroundMark x1="6731" y1="58889" x2="6973" y2="59224"/>
                        <a14:backgroundMark x1="17597" y1="83985" x2="17885" y2="84861"/>
                        <a14:backgroundMark x1="12709" y1="69117" x2="16165" y2="79630"/>
                        <a14:backgroundMark x1="18846" y1="92639" x2="18846" y2="92639"/>
                        <a14:backgroundMark x1="16346" y1="91528" x2="22308" y2="89167"/>
                        <a14:backgroundMark x1="19423" y1="90833" x2="10577" y2="98194"/>
                        <a14:backgroundMark x1="16346" y1="85556" x2="16346" y2="85556"/>
                        <a14:backgroundMark x1="17308" y1="84861" x2="14038" y2="83472"/>
                        <a14:backgroundMark x1="15962" y1="86250" x2="15962" y2="86250"/>
                        <a14:backgroundMark x1="6154" y1="56111" x2="7115" y2="55139"/>
                        <a14:backgroundMark x1="7692" y1="58194" x2="7692" y2="58194"/>
                        <a14:backgroundMark x1="7115" y1="58194" x2="8077" y2="60000"/>
                        <a14:backgroundMark x1="7692" y1="67361" x2="8654" y2="68472"/>
                        <a14:backgroundMark x1="12500" y1="84861" x2="12500" y2="84861"/>
                        <a14:backgroundMark x1="15000" y1="86667" x2="15000" y2="86667"/>
                        <a14:backgroundMark x1="12115" y1="86667" x2="13462" y2="85278"/>
                      </a14:backgroundRemoval>
                    </a14:imgEffect>
                  </a14:imgLayer>
                </a14:imgProps>
              </a:ext>
            </a:extLst>
          </a:blip>
          <a:stretch>
            <a:fillRect/>
          </a:stretch>
        </p:blipFill>
        <p:spPr>
          <a:xfrm>
            <a:off x="8160538" y="-93192"/>
            <a:ext cx="913450" cy="1264778"/>
          </a:xfrm>
          <a:prstGeom prst="rect">
            <a:avLst/>
          </a:prstGeom>
        </p:spPr>
      </p:pic>
      <p:pic>
        <p:nvPicPr>
          <p:cNvPr id="11" name="Picture 10" descr="A close-up of a logo&#10;&#10;Description automatically generated with medium confidence">
            <a:extLst>
              <a:ext uri="{FF2B5EF4-FFF2-40B4-BE49-F238E27FC236}">
                <a16:creationId xmlns:a16="http://schemas.microsoft.com/office/drawing/2014/main" id="{0BF63188-057D-48A2-B2CA-38426B95D160}"/>
              </a:ext>
            </a:extLst>
          </p:cNvPr>
          <p:cNvPicPr>
            <a:picLocks noChangeAspect="1"/>
          </p:cNvPicPr>
          <p:nvPr/>
        </p:nvPicPr>
        <p:blipFill>
          <a:blip r:embed="rId5">
            <a:extLst>
              <a:ext uri="{837473B0-CC2E-450A-ABE3-18F120FF3D39}">
                <a1611:picAttrSrcUrl xmlns:a1611="http://schemas.microsoft.com/office/drawing/2016/11/main" r:id="rId6"/>
              </a:ext>
            </a:extLst>
          </a:blip>
          <a:stretch>
            <a:fillRect/>
          </a:stretch>
        </p:blipFill>
        <p:spPr>
          <a:xfrm>
            <a:off x="7526992" y="4566142"/>
            <a:ext cx="1267092" cy="950320"/>
          </a:xfrm>
          <a:prstGeom prst="rect">
            <a:avLst/>
          </a:prstGeom>
        </p:spPr>
      </p:pic>
      <p:pic>
        <p:nvPicPr>
          <p:cNvPr id="12" name="Picture 11" descr="A close-up of a logo&#10;&#10;Description automatically generated with medium confidence">
            <a:extLst>
              <a:ext uri="{FF2B5EF4-FFF2-40B4-BE49-F238E27FC236}">
                <a16:creationId xmlns:a16="http://schemas.microsoft.com/office/drawing/2014/main" id="{EFDFC505-67FA-4F8E-8F50-03C6D9F31C42}"/>
              </a:ext>
            </a:extLst>
          </p:cNvPr>
          <p:cNvPicPr>
            <a:picLocks noChangeAspect="1"/>
          </p:cNvPicPr>
          <p:nvPr/>
        </p:nvPicPr>
        <p:blipFill>
          <a:blip r:embed="rId5">
            <a:extLst>
              <a:ext uri="{837473B0-CC2E-450A-ABE3-18F120FF3D39}">
                <a1611:picAttrSrcUrl xmlns:a1611="http://schemas.microsoft.com/office/drawing/2016/11/main" r:id="rId6"/>
              </a:ext>
            </a:extLst>
          </a:blip>
          <a:stretch>
            <a:fillRect/>
          </a:stretch>
        </p:blipFill>
        <p:spPr>
          <a:xfrm>
            <a:off x="7906398" y="1222659"/>
            <a:ext cx="1267092" cy="950320"/>
          </a:xfrm>
          <a:prstGeom prst="rect">
            <a:avLst/>
          </a:prstGeom>
        </p:spPr>
      </p:pic>
      <p:sp>
        <p:nvSpPr>
          <p:cNvPr id="2" name="TextBox 1">
            <a:extLst>
              <a:ext uri="{FF2B5EF4-FFF2-40B4-BE49-F238E27FC236}">
                <a16:creationId xmlns:a16="http://schemas.microsoft.com/office/drawing/2014/main" id="{09D1B037-330D-A548-B9B4-75AB0AF40DA9}"/>
              </a:ext>
            </a:extLst>
          </p:cNvPr>
          <p:cNvSpPr txBox="1"/>
          <p:nvPr/>
        </p:nvSpPr>
        <p:spPr>
          <a:xfrm>
            <a:off x="357206" y="347031"/>
            <a:ext cx="2767995" cy="1569660"/>
          </a:xfrm>
          <a:prstGeom prst="rect">
            <a:avLst/>
          </a:prstGeom>
          <a:noFill/>
        </p:spPr>
        <p:txBody>
          <a:bodyPr wrap="square" rtlCol="0">
            <a:spAutoFit/>
          </a:bodyPr>
          <a:lstStyle/>
          <a:p>
            <a:r>
              <a:rPr lang="en-US" sz="2400" dirty="0"/>
              <a:t>Forced </a:t>
            </a:r>
          </a:p>
          <a:p>
            <a:r>
              <a:rPr lang="en-US" sz="2400" dirty="0"/>
              <a:t>Choice </a:t>
            </a:r>
          </a:p>
          <a:p>
            <a:r>
              <a:rPr lang="en-US" sz="2400" dirty="0"/>
              <a:t>Sharing </a:t>
            </a:r>
          </a:p>
          <a:p>
            <a:r>
              <a:rPr lang="en-US" sz="2400" dirty="0"/>
              <a:t>Task</a:t>
            </a:r>
          </a:p>
        </p:txBody>
      </p:sp>
      <p:sp>
        <p:nvSpPr>
          <p:cNvPr id="6" name="Slide Number Placeholder 5">
            <a:extLst>
              <a:ext uri="{FF2B5EF4-FFF2-40B4-BE49-F238E27FC236}">
                <a16:creationId xmlns:a16="http://schemas.microsoft.com/office/drawing/2014/main" id="{F60B82E5-2636-452F-CDB5-3A4DFDF2AAB6}"/>
              </a:ext>
            </a:extLst>
          </p:cNvPr>
          <p:cNvSpPr>
            <a:spLocks noGrp="1"/>
          </p:cNvSpPr>
          <p:nvPr>
            <p:ph type="sldNum" sz="quarter" idx="12"/>
          </p:nvPr>
        </p:nvSpPr>
        <p:spPr/>
        <p:txBody>
          <a:bodyPr/>
          <a:lstStyle/>
          <a:p>
            <a:fld id="{95AFA213-6A0A-40E1-A9E6-598D2814C1F0}" type="slidenum">
              <a:rPr lang="en-US" smtClean="0"/>
              <a:t>27</a:t>
            </a:fld>
            <a:endParaRPr lang="en-US"/>
          </a:p>
        </p:txBody>
      </p:sp>
      <p:pic>
        <p:nvPicPr>
          <p:cNvPr id="10" name="Audio 9">
            <a:extLst>
              <a:ext uri="{FF2B5EF4-FFF2-40B4-BE49-F238E27FC236}">
                <a16:creationId xmlns:a16="http://schemas.microsoft.com/office/drawing/2014/main" id="{29BCA5AD-9D37-A808-A035-E0635AE12B01}"/>
              </a:ext>
            </a:extLst>
          </p:cNvPr>
          <p:cNvPicPr>
            <a:picLocks noChangeAspect="1"/>
          </p:cNvPicPr>
          <p:nvPr>
            <a:audioFile r:link="rId2"/>
            <p:extLst>
              <p:ext uri="{DAA4B4D4-6D71-4841-9C94-3DE7FCFB9230}">
                <p14:media xmlns:p14="http://schemas.microsoft.com/office/powerpoint/2010/main" r:embed="rId1"/>
              </p:ext>
            </p:extLst>
          </p:nvPr>
        </p:nvPicPr>
        <p:blipFill>
          <a:blip r:embed="rId12"/>
          <a:stretch>
            <a:fillRect/>
          </a:stretch>
        </p:blipFill>
        <p:spPr>
          <a:xfrm>
            <a:off x="11226800" y="5892800"/>
            <a:ext cx="812800" cy="812800"/>
          </a:xfrm>
          <a:prstGeom prst="rect">
            <a:avLst/>
          </a:prstGeom>
        </p:spPr>
      </p:pic>
    </p:spTree>
    <p:extLst>
      <p:ext uri="{BB962C8B-B14F-4D97-AF65-F5344CB8AC3E}">
        <p14:creationId xmlns:p14="http://schemas.microsoft.com/office/powerpoint/2010/main" val="637180832"/>
      </p:ext>
    </p:extLst>
  </p:cSld>
  <p:clrMapOvr>
    <a:masterClrMapping/>
  </p:clrMapOvr>
  <mc:AlternateContent xmlns:mc="http://schemas.openxmlformats.org/markup-compatibility/2006" xmlns:p14="http://schemas.microsoft.com/office/powerpoint/2010/main">
    <mc:Choice Requires="p14">
      <p:transition spd="slow" p14:dur="2000" advTm="38005"/>
    </mc:Choice>
    <mc:Fallback xmlns="">
      <p:transition spd="slow" advTm="3800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0"/>
                </p:tgtEl>
              </p:cMediaNode>
            </p:audio>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1" name="Rectangle 70">
            <a:extLst>
              <a:ext uri="{FF2B5EF4-FFF2-40B4-BE49-F238E27FC236}">
                <a16:creationId xmlns:a16="http://schemas.microsoft.com/office/drawing/2014/main" id="{01D0AF59-99C3-4251-AB9A-C966C6AD440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3" name="Rectangle 72">
            <a:extLst>
              <a:ext uri="{FF2B5EF4-FFF2-40B4-BE49-F238E27FC236}">
                <a16:creationId xmlns:a16="http://schemas.microsoft.com/office/drawing/2014/main" id="{1855405F-37A2-4869-9154-F8BE3BECE6C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11237976" cy="5897880"/>
          </a:xfrm>
          <a:prstGeom prst="rect">
            <a:avLst/>
          </a:prstGeom>
          <a:solidFill>
            <a:srgbClr val="FFFFFF"/>
          </a:solidFill>
          <a:ln w="9525">
            <a:noFill/>
          </a:ln>
          <a:effectLst>
            <a:outerShdw blurRad="63500" dist="17780" dir="5400000" algn="t" rotWithShape="0">
              <a:prstClr val="black">
                <a:alpha val="4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26" name="Picture 2" descr="Graphical user interface, application&#10;&#10;Description automatically generated">
            <a:extLst>
              <a:ext uri="{FF2B5EF4-FFF2-40B4-BE49-F238E27FC236}">
                <a16:creationId xmlns:a16="http://schemas.microsoft.com/office/drawing/2014/main" id="{762117DF-29CE-4722-AAA8-2D7F20E2C5E5}"/>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l="14768" t="22552" r="28463" b="15882"/>
          <a:stretch/>
        </p:blipFill>
        <p:spPr bwMode="auto">
          <a:xfrm>
            <a:off x="5893931" y="2433063"/>
            <a:ext cx="4754119" cy="2900163"/>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FC505088-1E26-7D49-A2D4-FE6C4B51F302}"/>
              </a:ext>
            </a:extLst>
          </p:cNvPr>
          <p:cNvSpPr txBox="1"/>
          <p:nvPr/>
        </p:nvSpPr>
        <p:spPr>
          <a:xfrm>
            <a:off x="1277112" y="1054817"/>
            <a:ext cx="8269224" cy="461665"/>
          </a:xfrm>
          <a:prstGeom prst="rect">
            <a:avLst/>
          </a:prstGeom>
          <a:noFill/>
        </p:spPr>
        <p:txBody>
          <a:bodyPr wrap="square" rtlCol="0">
            <a:spAutoFit/>
          </a:bodyPr>
          <a:lstStyle/>
          <a:p>
            <a:r>
              <a:rPr lang="en-US" sz="2400" dirty="0"/>
              <a:t>Imagine Task: Empathic Responses to Story Scenarios</a:t>
            </a:r>
          </a:p>
        </p:txBody>
      </p:sp>
      <p:sp>
        <p:nvSpPr>
          <p:cNvPr id="4" name="Slide Number Placeholder 3">
            <a:extLst>
              <a:ext uri="{FF2B5EF4-FFF2-40B4-BE49-F238E27FC236}">
                <a16:creationId xmlns:a16="http://schemas.microsoft.com/office/drawing/2014/main" id="{032F1665-CF64-227B-0DF3-B917344CAEB9}"/>
              </a:ext>
            </a:extLst>
          </p:cNvPr>
          <p:cNvSpPr>
            <a:spLocks noGrp="1"/>
          </p:cNvSpPr>
          <p:nvPr>
            <p:ph type="sldNum" sz="quarter" idx="12"/>
          </p:nvPr>
        </p:nvSpPr>
        <p:spPr/>
        <p:txBody>
          <a:bodyPr/>
          <a:lstStyle/>
          <a:p>
            <a:fld id="{95AFA213-6A0A-40E1-A9E6-598D2814C1F0}" type="slidenum">
              <a:rPr lang="en-US" smtClean="0"/>
              <a:t>28</a:t>
            </a:fld>
            <a:endParaRPr lang="en-US"/>
          </a:p>
        </p:txBody>
      </p:sp>
      <p:sp>
        <p:nvSpPr>
          <p:cNvPr id="9" name="TextBox 8">
            <a:extLst>
              <a:ext uri="{FF2B5EF4-FFF2-40B4-BE49-F238E27FC236}">
                <a16:creationId xmlns:a16="http://schemas.microsoft.com/office/drawing/2014/main" id="{C2ADBFA8-5C4E-D577-15F5-ADB185C99780}"/>
              </a:ext>
            </a:extLst>
          </p:cNvPr>
          <p:cNvSpPr txBox="1"/>
          <p:nvPr/>
        </p:nvSpPr>
        <p:spPr>
          <a:xfrm>
            <a:off x="1353312" y="2523744"/>
            <a:ext cx="4063607" cy="2585323"/>
          </a:xfrm>
          <a:prstGeom prst="rect">
            <a:avLst/>
          </a:prstGeom>
          <a:noFill/>
        </p:spPr>
        <p:txBody>
          <a:bodyPr wrap="square" rtlCol="0">
            <a:spAutoFit/>
          </a:bodyPr>
          <a:lstStyle/>
          <a:p>
            <a:r>
              <a:rPr lang="en-CA" sz="1800" b="0" i="0" kern="1200" dirty="0">
                <a:solidFill>
                  <a:schemeClr val="tx1"/>
                </a:solidFill>
                <a:effectLst/>
                <a:latin typeface="+mn-lt"/>
                <a:ea typeface="+mn-ea"/>
                <a:cs typeface="+mn-cs"/>
              </a:rPr>
              <a:t>Imagine you were passing by the field where a group of boys were playing soccer. You saw that there was one boy who was watching but was nervous to ask to join the soccer game. </a:t>
            </a:r>
            <a:r>
              <a:rPr lang="en-CA" sz="1800" b="1" i="0" kern="1200" dirty="0">
                <a:solidFill>
                  <a:schemeClr val="tx1"/>
                </a:solidFill>
                <a:effectLst/>
                <a:latin typeface="+mn-lt"/>
                <a:ea typeface="+mn-ea"/>
                <a:cs typeface="+mn-cs"/>
              </a:rPr>
              <a:t>How would you feel </a:t>
            </a:r>
            <a:r>
              <a:rPr lang="en-CA" sz="1800" b="0" i="0" kern="1200" dirty="0">
                <a:solidFill>
                  <a:schemeClr val="tx1"/>
                </a:solidFill>
                <a:effectLst/>
                <a:latin typeface="+mn-lt"/>
                <a:ea typeface="+mn-ea"/>
                <a:cs typeface="+mn-cs"/>
              </a:rPr>
              <a:t>if you saw that the nervous boy wanted to join the soccer game? Would you try to do something? </a:t>
            </a:r>
            <a:r>
              <a:rPr lang="en-CA" sz="1800" b="1" i="0" kern="1200" dirty="0">
                <a:solidFill>
                  <a:schemeClr val="tx1"/>
                </a:solidFill>
                <a:effectLst/>
                <a:latin typeface="+mn-lt"/>
                <a:ea typeface="+mn-ea"/>
                <a:cs typeface="+mn-cs"/>
              </a:rPr>
              <a:t>What would you do? </a:t>
            </a:r>
            <a:endParaRPr lang="en-US" b="1" dirty="0"/>
          </a:p>
        </p:txBody>
      </p:sp>
      <p:pic>
        <p:nvPicPr>
          <p:cNvPr id="12" name="Audio 11">
            <a:extLst>
              <a:ext uri="{FF2B5EF4-FFF2-40B4-BE49-F238E27FC236}">
                <a16:creationId xmlns:a16="http://schemas.microsoft.com/office/drawing/2014/main" id="{17FD6500-6121-9905-6C76-293C6E601FDE}"/>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1226800" y="5892800"/>
            <a:ext cx="812800" cy="812800"/>
          </a:xfrm>
          <a:prstGeom prst="rect">
            <a:avLst/>
          </a:prstGeom>
        </p:spPr>
      </p:pic>
    </p:spTree>
    <p:extLst>
      <p:ext uri="{BB962C8B-B14F-4D97-AF65-F5344CB8AC3E}">
        <p14:creationId xmlns:p14="http://schemas.microsoft.com/office/powerpoint/2010/main" val="3658273456"/>
      </p:ext>
    </p:extLst>
  </p:cSld>
  <p:clrMapOvr>
    <a:masterClrMapping/>
  </p:clrMapOvr>
  <mc:AlternateContent xmlns:mc="http://schemas.openxmlformats.org/markup-compatibility/2006" xmlns:p14="http://schemas.microsoft.com/office/powerpoint/2010/main">
    <mc:Choice Requires="p14">
      <p:transition spd="slow" p14:dur="2000" advTm="34709"/>
    </mc:Choice>
    <mc:Fallback xmlns="">
      <p:transition spd="slow" advTm="3470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2"/>
                </p:tgtEl>
              </p:cMediaNode>
            </p:audio>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B3F5D1-014B-058E-7C4A-874D3856D509}"/>
              </a:ext>
            </a:extLst>
          </p:cNvPr>
          <p:cNvSpPr>
            <a:spLocks noGrp="1"/>
          </p:cNvSpPr>
          <p:nvPr>
            <p:ph type="title"/>
          </p:nvPr>
        </p:nvSpPr>
        <p:spPr>
          <a:xfrm>
            <a:off x="838200" y="365125"/>
            <a:ext cx="10515600" cy="1325563"/>
          </a:xfrm>
        </p:spPr>
        <p:txBody>
          <a:bodyPr vert="horz" lIns="91440" tIns="45720" rIns="91440" bIns="45720" rtlCol="0" anchor="ctr">
            <a:normAutofit fontScale="90000"/>
          </a:bodyPr>
          <a:lstStyle/>
          <a:p>
            <a:r>
              <a:rPr lang="en-US" sz="5400" kern="1200" dirty="0">
                <a:solidFill>
                  <a:schemeClr val="tx1"/>
                </a:solidFill>
                <a:latin typeface="+mj-lt"/>
                <a:ea typeface="+mj-ea"/>
                <a:cs typeface="+mj-cs"/>
              </a:rPr>
              <a:t>Research questions and analytic approach </a:t>
            </a:r>
          </a:p>
        </p:txBody>
      </p:sp>
      <p:sp>
        <p:nvSpPr>
          <p:cNvPr id="4" name="Content Placeholder 2">
            <a:extLst>
              <a:ext uri="{FF2B5EF4-FFF2-40B4-BE49-F238E27FC236}">
                <a16:creationId xmlns:a16="http://schemas.microsoft.com/office/drawing/2014/main" id="{C7F8988A-49ED-DACF-1694-3957F317E8F0}"/>
              </a:ext>
            </a:extLst>
          </p:cNvPr>
          <p:cNvSpPr txBox="1">
            <a:spLocks/>
          </p:cNvSpPr>
          <p:nvPr/>
        </p:nvSpPr>
        <p:spPr>
          <a:xfrm>
            <a:off x="838200" y="1690688"/>
            <a:ext cx="10701528" cy="4665662"/>
          </a:xfrm>
          <a:prstGeom prst="rect">
            <a:avLst/>
          </a:prstGeom>
        </p:spPr>
        <p:txBody>
          <a:bodyPr vert="horz" lIns="91440" tIns="45720" rIns="91440" bIns="45720" rtlCol="0">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lvl="1" indent="0">
              <a:buNone/>
            </a:pPr>
            <a:endParaRPr lang="en-US" sz="1800" b="1" dirty="0"/>
          </a:p>
          <a:p>
            <a:r>
              <a:rPr lang="en-US" sz="2200" b="1" dirty="0"/>
              <a:t>Research Question 1</a:t>
            </a:r>
          </a:p>
          <a:p>
            <a:pPr lvl="1"/>
            <a:r>
              <a:rPr lang="en-US" sz="2200" dirty="0"/>
              <a:t>Do children’s initial baseline levels vary by Birthplace and Age?</a:t>
            </a:r>
          </a:p>
          <a:p>
            <a:pPr lvl="1"/>
            <a:endParaRPr lang="en-US" sz="2200" dirty="0"/>
          </a:p>
          <a:p>
            <a:endParaRPr lang="en-US" sz="2200" dirty="0"/>
          </a:p>
          <a:p>
            <a:r>
              <a:rPr lang="en-US" sz="2200" b="1" dirty="0"/>
              <a:t>Research Question 2</a:t>
            </a:r>
          </a:p>
          <a:p>
            <a:pPr lvl="1"/>
            <a:r>
              <a:rPr lang="en-US" sz="2200" dirty="0"/>
              <a:t>Does children’s intervention-related change in levels (pre-post) vary by Birthplace and Age?</a:t>
            </a:r>
          </a:p>
          <a:p>
            <a:pPr marL="457200" lvl="1" indent="0">
              <a:buNone/>
            </a:pPr>
            <a:endParaRPr lang="en-US" sz="2200" dirty="0"/>
          </a:p>
          <a:p>
            <a:pPr marL="457200" lvl="1" indent="0">
              <a:buNone/>
            </a:pPr>
            <a:endParaRPr lang="en-US" sz="2200" dirty="0"/>
          </a:p>
          <a:p>
            <a:r>
              <a:rPr lang="en-US" sz="2200" b="1" dirty="0"/>
              <a:t>Analytic approach</a:t>
            </a:r>
          </a:p>
          <a:p>
            <a:pPr lvl="1"/>
            <a:r>
              <a:rPr lang="en-US" sz="1800" dirty="0">
                <a:effectLst/>
              </a:rPr>
              <a:t>latent difference score modeling to predict the outcomes’ initial levels (intercept model) and intervention-related changes (slope model).</a:t>
            </a:r>
          </a:p>
          <a:p>
            <a:pPr lvl="1"/>
            <a:endParaRPr lang="en-US" sz="2200" dirty="0"/>
          </a:p>
        </p:txBody>
      </p:sp>
      <p:sp>
        <p:nvSpPr>
          <p:cNvPr id="3" name="Slide Number Placeholder 2">
            <a:extLst>
              <a:ext uri="{FF2B5EF4-FFF2-40B4-BE49-F238E27FC236}">
                <a16:creationId xmlns:a16="http://schemas.microsoft.com/office/drawing/2014/main" id="{347F4D57-7EA8-BDD9-7868-305F5B154A18}"/>
              </a:ext>
            </a:extLst>
          </p:cNvPr>
          <p:cNvSpPr>
            <a:spLocks noGrp="1"/>
          </p:cNvSpPr>
          <p:nvPr>
            <p:ph type="sldNum" sz="quarter" idx="12"/>
          </p:nvPr>
        </p:nvSpPr>
        <p:spPr>
          <a:xfrm>
            <a:off x="8610600" y="6356350"/>
            <a:ext cx="2743200" cy="365125"/>
          </a:xfrm>
        </p:spPr>
        <p:txBody>
          <a:bodyPr vert="horz" lIns="91440" tIns="45720" rIns="91440" bIns="45720" rtlCol="0" anchor="ctr">
            <a:normAutofit/>
          </a:bodyPr>
          <a:lstStyle/>
          <a:p>
            <a:pPr>
              <a:spcAft>
                <a:spcPts val="600"/>
              </a:spcAft>
            </a:pPr>
            <a:fld id="{71B27AC7-EF92-7D48-A7AE-42A321965229}" type="slidenum">
              <a:rPr lang="en-US" smtClean="0"/>
              <a:pPr>
                <a:spcAft>
                  <a:spcPts val="600"/>
                </a:spcAft>
              </a:pPr>
              <a:t>29</a:t>
            </a:fld>
            <a:endParaRPr lang="en-US"/>
          </a:p>
        </p:txBody>
      </p:sp>
      <p:pic>
        <p:nvPicPr>
          <p:cNvPr id="7" name="Audio 6">
            <a:extLst>
              <a:ext uri="{FF2B5EF4-FFF2-40B4-BE49-F238E27FC236}">
                <a16:creationId xmlns:a16="http://schemas.microsoft.com/office/drawing/2014/main" id="{5DA52A18-F113-540D-ACBC-C1AB5429C358}"/>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226800" y="5892800"/>
            <a:ext cx="812800" cy="812800"/>
          </a:xfrm>
          <a:prstGeom prst="rect">
            <a:avLst/>
          </a:prstGeom>
        </p:spPr>
      </p:pic>
    </p:spTree>
    <p:extLst>
      <p:ext uri="{BB962C8B-B14F-4D97-AF65-F5344CB8AC3E}">
        <p14:creationId xmlns:p14="http://schemas.microsoft.com/office/powerpoint/2010/main" val="194683964"/>
      </p:ext>
    </p:extLst>
  </p:cSld>
  <p:clrMapOvr>
    <a:masterClrMapping/>
  </p:clrMapOvr>
  <mc:AlternateContent xmlns:mc="http://schemas.openxmlformats.org/markup-compatibility/2006" xmlns:p14="http://schemas.microsoft.com/office/powerpoint/2010/main">
    <mc:Choice Requires="p14">
      <p:transition spd="slow" p14:dur="2000" advTm="31904"/>
    </mc:Choice>
    <mc:Fallback xmlns="">
      <p:transition spd="slow" advTm="3190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7"/>
                </p:tgtEl>
              </p:cMediaNode>
            </p:audio>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F48D35-C558-F25F-15B4-B5FA7AACD92C}"/>
              </a:ext>
            </a:extLst>
          </p:cNvPr>
          <p:cNvSpPr>
            <a:spLocks noGrp="1"/>
          </p:cNvSpPr>
          <p:nvPr>
            <p:ph type="title"/>
          </p:nvPr>
        </p:nvSpPr>
        <p:spPr/>
        <p:txBody>
          <a:bodyPr/>
          <a:lstStyle/>
          <a:p>
            <a:r>
              <a:rPr lang="en-US" dirty="0"/>
              <a:t>Helping behavior</a:t>
            </a:r>
          </a:p>
        </p:txBody>
      </p:sp>
      <p:sp>
        <p:nvSpPr>
          <p:cNvPr id="3" name="Text Placeholder 2">
            <a:extLst>
              <a:ext uri="{FF2B5EF4-FFF2-40B4-BE49-F238E27FC236}">
                <a16:creationId xmlns:a16="http://schemas.microsoft.com/office/drawing/2014/main" id="{5A18CF61-8BA3-6C2C-DA99-F3A4BA011498}"/>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D04455E6-C326-3137-42D1-F7BD8804163C}"/>
              </a:ext>
            </a:extLst>
          </p:cNvPr>
          <p:cNvSpPr>
            <a:spLocks noGrp="1"/>
          </p:cNvSpPr>
          <p:nvPr>
            <p:ph type="sldNum" sz="quarter" idx="12"/>
          </p:nvPr>
        </p:nvSpPr>
        <p:spPr/>
        <p:txBody>
          <a:bodyPr/>
          <a:lstStyle/>
          <a:p>
            <a:fld id="{95AFA213-6A0A-40E1-A9E6-598D2814C1F0}" type="slidenum">
              <a:rPr lang="en-US" smtClean="0"/>
              <a:t>30</a:t>
            </a:fld>
            <a:endParaRPr lang="en-US"/>
          </a:p>
        </p:txBody>
      </p:sp>
      <p:pic>
        <p:nvPicPr>
          <p:cNvPr id="7" name="Audio 6">
            <a:extLst>
              <a:ext uri="{FF2B5EF4-FFF2-40B4-BE49-F238E27FC236}">
                <a16:creationId xmlns:a16="http://schemas.microsoft.com/office/drawing/2014/main" id="{30A5304C-7E9B-7F6B-2C99-60C487CCD2F1}"/>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226800" y="5892800"/>
            <a:ext cx="812800" cy="812800"/>
          </a:xfrm>
          <a:prstGeom prst="rect">
            <a:avLst/>
          </a:prstGeom>
        </p:spPr>
      </p:pic>
    </p:spTree>
    <p:extLst>
      <p:ext uri="{BB962C8B-B14F-4D97-AF65-F5344CB8AC3E}">
        <p14:creationId xmlns:p14="http://schemas.microsoft.com/office/powerpoint/2010/main" val="493827859"/>
      </p:ext>
    </p:extLst>
  </p:cSld>
  <p:clrMapOvr>
    <a:masterClrMapping/>
  </p:clrMapOvr>
  <mc:AlternateContent xmlns:mc="http://schemas.openxmlformats.org/markup-compatibility/2006" xmlns:p14="http://schemas.microsoft.com/office/powerpoint/2010/main">
    <mc:Choice Requires="p14">
      <p:transition spd="slow" p14:dur="2000" advTm="7370"/>
    </mc:Choice>
    <mc:Fallback xmlns="">
      <p:transition spd="slow" advTm="737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7"/>
                </p:tgtEl>
              </p:cMediaNode>
            </p:audio>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4FFBEE45-F140-49D5-85EA-C78C24340B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B41844B-1976-39FE-EBE1-3990677CB6A5}"/>
              </a:ext>
            </a:extLst>
          </p:cNvPr>
          <p:cNvSpPr>
            <a:spLocks noGrp="1"/>
          </p:cNvSpPr>
          <p:nvPr>
            <p:ph type="title"/>
          </p:nvPr>
        </p:nvSpPr>
        <p:spPr>
          <a:xfrm>
            <a:off x="838200" y="365125"/>
            <a:ext cx="10515600" cy="1828444"/>
          </a:xfrm>
        </p:spPr>
        <p:txBody>
          <a:bodyPr vert="horz" lIns="91440" tIns="45720" rIns="91440" bIns="45720" rtlCol="0">
            <a:normAutofit/>
          </a:bodyPr>
          <a:lstStyle/>
          <a:p>
            <a:r>
              <a:rPr lang="en-US" sz="5200" kern="1200" dirty="0">
                <a:latin typeface="+mj-lt"/>
                <a:ea typeface="+mj-ea"/>
                <a:cs typeface="+mj-cs"/>
              </a:rPr>
              <a:t>Results</a:t>
            </a:r>
            <a:r>
              <a:rPr lang="en-US" sz="5200" dirty="0"/>
              <a:t> for Helping </a:t>
            </a:r>
            <a:endParaRPr lang="en-US" sz="5200" kern="1200" dirty="0">
              <a:latin typeface="+mj-lt"/>
              <a:ea typeface="+mj-ea"/>
              <a:cs typeface="+mj-cs"/>
            </a:endParaRPr>
          </a:p>
        </p:txBody>
      </p:sp>
      <p:sp>
        <p:nvSpPr>
          <p:cNvPr id="7" name="Content Placeholder 6">
            <a:extLst>
              <a:ext uri="{FF2B5EF4-FFF2-40B4-BE49-F238E27FC236}">
                <a16:creationId xmlns:a16="http://schemas.microsoft.com/office/drawing/2014/main" id="{28AE7065-9356-00B1-7168-815160894509}"/>
              </a:ext>
            </a:extLst>
          </p:cNvPr>
          <p:cNvSpPr>
            <a:spLocks noGrp="1"/>
          </p:cNvSpPr>
          <p:nvPr>
            <p:ph sz="half" idx="1"/>
          </p:nvPr>
        </p:nvSpPr>
        <p:spPr>
          <a:xfrm>
            <a:off x="1060704" y="1719072"/>
            <a:ext cx="4935923" cy="4410014"/>
          </a:xfrm>
        </p:spPr>
        <p:txBody>
          <a:bodyPr>
            <a:normAutofit fontScale="92500"/>
          </a:bodyPr>
          <a:lstStyle/>
          <a:p>
            <a:pPr marL="0" indent="0">
              <a:buNone/>
            </a:pPr>
            <a:r>
              <a:rPr lang="en-US" dirty="0"/>
              <a:t>Initial Levels</a:t>
            </a:r>
          </a:p>
          <a:p>
            <a:endParaRPr lang="en-US" sz="1900" dirty="0"/>
          </a:p>
          <a:p>
            <a:r>
              <a:rPr lang="en-US" sz="2400" dirty="0"/>
              <a:t>Age</a:t>
            </a:r>
          </a:p>
          <a:p>
            <a:pPr lvl="1"/>
            <a:r>
              <a:rPr lang="en-CA" dirty="0"/>
              <a:t>older children showed a higher initial level in overtaking compared to younger children</a:t>
            </a:r>
            <a:endParaRPr lang="en-US" dirty="0"/>
          </a:p>
          <a:p>
            <a:pPr marL="457200" lvl="1"/>
            <a:endParaRPr lang="en-US" dirty="0"/>
          </a:p>
          <a:p>
            <a:r>
              <a:rPr lang="en-US" sz="2400" dirty="0"/>
              <a:t>Birthplace</a:t>
            </a:r>
          </a:p>
          <a:p>
            <a:pPr lvl="1"/>
            <a:r>
              <a:rPr lang="en-CA" dirty="0"/>
              <a:t>camp-born children showed higher monitoring and helping behavior relative to Myanmar-born children who showed higher overtaking</a:t>
            </a:r>
            <a:endParaRPr lang="en-US" dirty="0"/>
          </a:p>
        </p:txBody>
      </p:sp>
      <p:sp>
        <p:nvSpPr>
          <p:cNvPr id="6" name="Content Placeholder 5">
            <a:extLst>
              <a:ext uri="{FF2B5EF4-FFF2-40B4-BE49-F238E27FC236}">
                <a16:creationId xmlns:a16="http://schemas.microsoft.com/office/drawing/2014/main" id="{FD6A2A85-9EA9-664D-1B02-627E1C8ED8ED}"/>
              </a:ext>
            </a:extLst>
          </p:cNvPr>
          <p:cNvSpPr>
            <a:spLocks noGrp="1"/>
          </p:cNvSpPr>
          <p:nvPr>
            <p:ph sz="half" idx="2"/>
          </p:nvPr>
        </p:nvSpPr>
        <p:spPr>
          <a:xfrm>
            <a:off x="6189154" y="1719072"/>
            <a:ext cx="5158427" cy="4637278"/>
          </a:xfrm>
        </p:spPr>
        <p:txBody>
          <a:bodyPr>
            <a:normAutofit fontScale="92500"/>
          </a:bodyPr>
          <a:lstStyle/>
          <a:p>
            <a:pPr marL="0" indent="0">
              <a:buNone/>
            </a:pPr>
            <a:r>
              <a:rPr lang="en-US" b="1" kern="1200" dirty="0">
                <a:latin typeface="+mj-lt"/>
                <a:ea typeface="+mj-ea"/>
                <a:cs typeface="+mj-cs"/>
              </a:rPr>
              <a:t>Intervention Related change </a:t>
            </a:r>
            <a:endParaRPr lang="en-US" b="1" dirty="0">
              <a:latin typeface="+mj-lt"/>
              <a:ea typeface="+mj-ea"/>
              <a:cs typeface="+mj-cs"/>
            </a:endParaRPr>
          </a:p>
          <a:p>
            <a:endParaRPr lang="en-US" sz="1600" dirty="0"/>
          </a:p>
          <a:p>
            <a:r>
              <a:rPr lang="en-US" sz="2400" dirty="0"/>
              <a:t>Age</a:t>
            </a:r>
          </a:p>
          <a:p>
            <a:pPr lvl="1"/>
            <a:r>
              <a:rPr lang="en-CA" dirty="0">
                <a:effectLst/>
                <a:ea typeface="Times New Roman" panose="02020603050405020304" pitchFamily="18" charset="0"/>
              </a:rPr>
              <a:t>older children showed greater intervention-related increases in overtaking than the younger children.</a:t>
            </a:r>
            <a:endParaRPr lang="en-US" dirty="0"/>
          </a:p>
          <a:p>
            <a:endParaRPr lang="en-US" sz="2400" dirty="0"/>
          </a:p>
          <a:p>
            <a:r>
              <a:rPr lang="en-US" sz="2400" dirty="0"/>
              <a:t>Birthplace</a:t>
            </a:r>
          </a:p>
          <a:p>
            <a:pPr lvl="1"/>
            <a:r>
              <a:rPr lang="en-CA" dirty="0">
                <a:effectLst/>
                <a:ea typeface="Times New Roman" panose="02020603050405020304" pitchFamily="18" charset="0"/>
              </a:rPr>
              <a:t>Myanmar-born children had higher </a:t>
            </a:r>
            <a:r>
              <a:rPr lang="en-CA" dirty="0">
                <a:ea typeface="Times New Roman" panose="02020603050405020304" pitchFamily="18" charset="0"/>
              </a:rPr>
              <a:t>intervention-related increases in overtaking </a:t>
            </a:r>
            <a:r>
              <a:rPr lang="en-CA" dirty="0">
                <a:effectLst/>
                <a:ea typeface="Times New Roman" panose="02020603050405020304" pitchFamily="18" charset="0"/>
              </a:rPr>
              <a:t>than camp-born BUT were less likely to show improvements in helping behavior and monitoring</a:t>
            </a:r>
            <a:endParaRPr lang="en-US" dirty="0"/>
          </a:p>
        </p:txBody>
      </p:sp>
      <p:sp>
        <p:nvSpPr>
          <p:cNvPr id="3" name="Slide Number Placeholder 2">
            <a:extLst>
              <a:ext uri="{FF2B5EF4-FFF2-40B4-BE49-F238E27FC236}">
                <a16:creationId xmlns:a16="http://schemas.microsoft.com/office/drawing/2014/main" id="{F5F0A8B0-D0AD-C5EE-0452-517673F6839E}"/>
              </a:ext>
            </a:extLst>
          </p:cNvPr>
          <p:cNvSpPr>
            <a:spLocks noGrp="1"/>
          </p:cNvSpPr>
          <p:nvPr>
            <p:ph type="sldNum" sz="quarter" idx="12"/>
          </p:nvPr>
        </p:nvSpPr>
        <p:spPr>
          <a:xfrm>
            <a:off x="8610600" y="6356350"/>
            <a:ext cx="2743200" cy="365125"/>
          </a:xfrm>
        </p:spPr>
        <p:txBody>
          <a:bodyPr vert="horz" lIns="91440" tIns="45720" rIns="91440" bIns="45720" rtlCol="0">
            <a:normAutofit/>
          </a:bodyPr>
          <a:lstStyle/>
          <a:p>
            <a:pPr>
              <a:spcAft>
                <a:spcPts val="600"/>
              </a:spcAft>
              <a:defRPr/>
            </a:pPr>
            <a:fld id="{71B27AC7-EF92-7D48-A7AE-42A321965229}" type="slidenum">
              <a:rPr lang="en-US" smtClean="0"/>
              <a:pPr>
                <a:spcAft>
                  <a:spcPts val="600"/>
                </a:spcAft>
                <a:defRPr/>
              </a:pPr>
              <a:t>31</a:t>
            </a:fld>
            <a:endParaRPr lang="en-US" dirty="0"/>
          </a:p>
        </p:txBody>
      </p:sp>
      <p:pic>
        <p:nvPicPr>
          <p:cNvPr id="8" name="Audio 7">
            <a:extLst>
              <a:ext uri="{FF2B5EF4-FFF2-40B4-BE49-F238E27FC236}">
                <a16:creationId xmlns:a16="http://schemas.microsoft.com/office/drawing/2014/main" id="{F8721442-0250-146C-5266-1DF5918C63E5}"/>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226800" y="5892800"/>
            <a:ext cx="812800" cy="812800"/>
          </a:xfrm>
          <a:prstGeom prst="rect">
            <a:avLst/>
          </a:prstGeom>
        </p:spPr>
      </p:pic>
    </p:spTree>
    <p:extLst>
      <p:ext uri="{BB962C8B-B14F-4D97-AF65-F5344CB8AC3E}">
        <p14:creationId xmlns:p14="http://schemas.microsoft.com/office/powerpoint/2010/main" val="2499606924"/>
      </p:ext>
    </p:extLst>
  </p:cSld>
  <p:clrMapOvr>
    <a:masterClrMapping/>
  </p:clrMapOvr>
  <mc:AlternateContent xmlns:mc="http://schemas.openxmlformats.org/markup-compatibility/2006" xmlns:p14="http://schemas.microsoft.com/office/powerpoint/2010/main">
    <mc:Choice Requires="p14">
      <p:transition spd="slow" p14:dur="2000" advTm="75285"/>
    </mc:Choice>
    <mc:Fallback xmlns="">
      <p:transition spd="slow" advTm="7528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8"/>
                </p:tgtEl>
              </p:cMediaNode>
            </p:audio>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DD21FB-8515-B970-0A6C-8F6C1F8BAC7A}"/>
              </a:ext>
            </a:extLst>
          </p:cNvPr>
          <p:cNvSpPr>
            <a:spLocks noGrp="1"/>
          </p:cNvSpPr>
          <p:nvPr>
            <p:ph type="title"/>
          </p:nvPr>
        </p:nvSpPr>
        <p:spPr/>
        <p:txBody>
          <a:bodyPr/>
          <a:lstStyle/>
          <a:p>
            <a:r>
              <a:rPr lang="en-US" dirty="0"/>
              <a:t>Fairness concerns (Sharing)</a:t>
            </a:r>
          </a:p>
        </p:txBody>
      </p:sp>
      <p:sp>
        <p:nvSpPr>
          <p:cNvPr id="3" name="Text Placeholder 2">
            <a:extLst>
              <a:ext uri="{FF2B5EF4-FFF2-40B4-BE49-F238E27FC236}">
                <a16:creationId xmlns:a16="http://schemas.microsoft.com/office/drawing/2014/main" id="{68A50F80-7120-01D4-BEE1-528E2AE6A205}"/>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B2A49B68-6B46-2ED0-B88C-260965708E40}"/>
              </a:ext>
            </a:extLst>
          </p:cNvPr>
          <p:cNvSpPr>
            <a:spLocks noGrp="1"/>
          </p:cNvSpPr>
          <p:nvPr>
            <p:ph type="sldNum" sz="quarter" idx="12"/>
          </p:nvPr>
        </p:nvSpPr>
        <p:spPr/>
        <p:txBody>
          <a:bodyPr/>
          <a:lstStyle/>
          <a:p>
            <a:fld id="{95AFA213-6A0A-40E1-A9E6-598D2814C1F0}" type="slidenum">
              <a:rPr lang="en-US" smtClean="0"/>
              <a:t>32</a:t>
            </a:fld>
            <a:endParaRPr lang="en-US"/>
          </a:p>
        </p:txBody>
      </p:sp>
      <p:pic>
        <p:nvPicPr>
          <p:cNvPr id="7" name="Audio 6">
            <a:extLst>
              <a:ext uri="{FF2B5EF4-FFF2-40B4-BE49-F238E27FC236}">
                <a16:creationId xmlns:a16="http://schemas.microsoft.com/office/drawing/2014/main" id="{90293675-E96B-E1D6-DAB4-578215736CBE}"/>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226800" y="5892800"/>
            <a:ext cx="812800" cy="812800"/>
          </a:xfrm>
          <a:prstGeom prst="rect">
            <a:avLst/>
          </a:prstGeom>
        </p:spPr>
      </p:pic>
    </p:spTree>
    <p:extLst>
      <p:ext uri="{BB962C8B-B14F-4D97-AF65-F5344CB8AC3E}">
        <p14:creationId xmlns:p14="http://schemas.microsoft.com/office/powerpoint/2010/main" val="2795628319"/>
      </p:ext>
    </p:extLst>
  </p:cSld>
  <p:clrMapOvr>
    <a:masterClrMapping/>
  </p:clrMapOvr>
  <mc:AlternateContent xmlns:mc="http://schemas.openxmlformats.org/markup-compatibility/2006" xmlns:p14="http://schemas.microsoft.com/office/powerpoint/2010/main">
    <mc:Choice Requires="p14">
      <p:transition spd="slow" p14:dur="2000" advTm="3413"/>
    </mc:Choice>
    <mc:Fallback xmlns="">
      <p:transition spd="slow" advTm="341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7"/>
                </p:tgtEl>
              </p:cMediaNode>
            </p:audio>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41844B-1976-39FE-EBE1-3990677CB6A5}"/>
              </a:ext>
            </a:extLst>
          </p:cNvPr>
          <p:cNvSpPr>
            <a:spLocks noGrp="1"/>
          </p:cNvSpPr>
          <p:nvPr>
            <p:ph type="title"/>
          </p:nvPr>
        </p:nvSpPr>
        <p:spPr>
          <a:xfrm>
            <a:off x="838199" y="365125"/>
            <a:ext cx="10639097" cy="864585"/>
          </a:xfrm>
        </p:spPr>
        <p:txBody>
          <a:bodyPr vert="horz" lIns="91440" tIns="45720" rIns="91440" bIns="45720" rtlCol="0" anchor="b">
            <a:normAutofit/>
          </a:bodyPr>
          <a:lstStyle/>
          <a:p>
            <a:r>
              <a:rPr lang="en-US" sz="4600" kern="1200" dirty="0">
                <a:solidFill>
                  <a:schemeClr val="tx1"/>
                </a:solidFill>
                <a:latin typeface="+mj-lt"/>
                <a:ea typeface="+mj-ea"/>
                <a:cs typeface="+mj-cs"/>
              </a:rPr>
              <a:t>Results</a:t>
            </a:r>
            <a:r>
              <a:rPr lang="en-US" sz="4600" dirty="0"/>
              <a:t> for DG Sharing</a:t>
            </a:r>
            <a:endParaRPr lang="en-US" sz="4600" kern="1200" dirty="0">
              <a:solidFill>
                <a:schemeClr val="tx1"/>
              </a:solidFill>
              <a:latin typeface="+mj-lt"/>
              <a:ea typeface="+mj-ea"/>
              <a:cs typeface="+mj-cs"/>
            </a:endParaRPr>
          </a:p>
        </p:txBody>
      </p:sp>
      <p:sp>
        <p:nvSpPr>
          <p:cNvPr id="5" name="Content Placeholder 4">
            <a:extLst>
              <a:ext uri="{FF2B5EF4-FFF2-40B4-BE49-F238E27FC236}">
                <a16:creationId xmlns:a16="http://schemas.microsoft.com/office/drawing/2014/main" id="{D0800D9C-56E4-3D4E-B2FB-A587B70B33D9}"/>
              </a:ext>
            </a:extLst>
          </p:cNvPr>
          <p:cNvSpPr>
            <a:spLocks noGrp="1"/>
          </p:cNvSpPr>
          <p:nvPr>
            <p:ph sz="half" idx="1"/>
          </p:nvPr>
        </p:nvSpPr>
        <p:spPr/>
        <p:txBody>
          <a:bodyPr>
            <a:normAutofit fontScale="92500" lnSpcReduction="20000"/>
          </a:bodyPr>
          <a:lstStyle/>
          <a:p>
            <a:pPr marL="0" indent="0">
              <a:buNone/>
            </a:pPr>
            <a:r>
              <a:rPr lang="en-US" b="1" kern="1200" dirty="0">
                <a:solidFill>
                  <a:schemeClr val="tx1"/>
                </a:solidFill>
                <a:latin typeface="+mj-lt"/>
                <a:ea typeface="+mj-ea"/>
                <a:cs typeface="+mj-cs"/>
              </a:rPr>
              <a:t>Initial Sharing Levels (DG)</a:t>
            </a:r>
            <a:endParaRPr lang="en-US" b="1" dirty="0"/>
          </a:p>
        </p:txBody>
      </p:sp>
      <p:sp>
        <p:nvSpPr>
          <p:cNvPr id="6" name="Content Placeholder 5">
            <a:extLst>
              <a:ext uri="{FF2B5EF4-FFF2-40B4-BE49-F238E27FC236}">
                <a16:creationId xmlns:a16="http://schemas.microsoft.com/office/drawing/2014/main" id="{FD6A2A85-9EA9-664D-1B02-627E1C8ED8ED}"/>
              </a:ext>
            </a:extLst>
          </p:cNvPr>
          <p:cNvSpPr>
            <a:spLocks noGrp="1"/>
          </p:cNvSpPr>
          <p:nvPr>
            <p:ph sz="half" idx="2"/>
          </p:nvPr>
        </p:nvSpPr>
        <p:spPr>
          <a:xfrm>
            <a:off x="6172200" y="1825625"/>
            <a:ext cx="5181600" cy="4667250"/>
          </a:xfrm>
        </p:spPr>
        <p:txBody>
          <a:bodyPr>
            <a:normAutofit fontScale="92500" lnSpcReduction="20000"/>
          </a:bodyPr>
          <a:lstStyle/>
          <a:p>
            <a:pPr marL="0" indent="0">
              <a:buNone/>
            </a:pPr>
            <a:r>
              <a:rPr lang="en-US" sz="3000" b="1" kern="1200" dirty="0">
                <a:solidFill>
                  <a:schemeClr val="tx1"/>
                </a:solidFill>
                <a:latin typeface="+mj-lt"/>
                <a:ea typeface="+mj-ea"/>
                <a:cs typeface="+mj-cs"/>
              </a:rPr>
              <a:t>Intervention Related change (DG)</a:t>
            </a:r>
          </a:p>
          <a:p>
            <a:endParaRPr lang="en-US" dirty="0">
              <a:latin typeface="+mj-lt"/>
              <a:ea typeface="+mj-ea"/>
              <a:cs typeface="+mj-cs"/>
            </a:endParaRPr>
          </a:p>
          <a:p>
            <a:endParaRPr lang="en-US" sz="2200" dirty="0"/>
          </a:p>
          <a:p>
            <a:endParaRPr lang="en-US" sz="2200" dirty="0"/>
          </a:p>
          <a:p>
            <a:endParaRPr lang="en-US" sz="2200" dirty="0"/>
          </a:p>
          <a:p>
            <a:endParaRPr lang="en-US" sz="2200" dirty="0"/>
          </a:p>
          <a:p>
            <a:endParaRPr lang="en-US" sz="2200" dirty="0"/>
          </a:p>
          <a:p>
            <a:endParaRPr lang="en-US" sz="2200" dirty="0"/>
          </a:p>
          <a:p>
            <a:endParaRPr lang="en-US" sz="2400" dirty="0"/>
          </a:p>
          <a:p>
            <a:r>
              <a:rPr lang="en-US" sz="2400" dirty="0"/>
              <a:t>Birthplace</a:t>
            </a:r>
          </a:p>
          <a:p>
            <a:pPr lvl="1"/>
            <a:r>
              <a:rPr lang="en-US" dirty="0"/>
              <a:t>Greater increase in sharing in the DG for Myanmar born compared to camp born children. </a:t>
            </a:r>
          </a:p>
          <a:p>
            <a:endParaRPr lang="en-US" dirty="0"/>
          </a:p>
        </p:txBody>
      </p:sp>
      <p:sp>
        <p:nvSpPr>
          <p:cNvPr id="3" name="Slide Number Placeholder 2">
            <a:extLst>
              <a:ext uri="{FF2B5EF4-FFF2-40B4-BE49-F238E27FC236}">
                <a16:creationId xmlns:a16="http://schemas.microsoft.com/office/drawing/2014/main" id="{F5F0A8B0-D0AD-C5EE-0452-517673F6839E}"/>
              </a:ext>
            </a:extLst>
          </p:cNvPr>
          <p:cNvSpPr>
            <a:spLocks noGrp="1"/>
          </p:cNvSpPr>
          <p:nvPr>
            <p:ph type="sldNum" sz="quarter" idx="12"/>
          </p:nvPr>
        </p:nvSpPr>
        <p:spPr/>
        <p:txBody>
          <a:bodyPr vert="horz" lIns="91440" tIns="45720" rIns="91440" bIns="45720" rtlCol="0" anchor="ctr">
            <a:normAutofit/>
          </a:bodyPr>
          <a:lstStyle/>
          <a:p>
            <a:pPr>
              <a:spcAft>
                <a:spcPts val="600"/>
              </a:spcAft>
              <a:defRPr/>
            </a:pPr>
            <a:fld id="{71B27AC7-EF92-7D48-A7AE-42A321965229}" type="slidenum">
              <a:rPr lang="en-US" smtClean="0"/>
              <a:pPr>
                <a:spcAft>
                  <a:spcPts val="600"/>
                </a:spcAft>
                <a:defRPr/>
              </a:pPr>
              <a:t>33</a:t>
            </a:fld>
            <a:endParaRPr lang="en-US"/>
          </a:p>
        </p:txBody>
      </p:sp>
      <p:sp>
        <p:nvSpPr>
          <p:cNvPr id="4" name="Content Placeholder 2">
            <a:extLst>
              <a:ext uri="{FF2B5EF4-FFF2-40B4-BE49-F238E27FC236}">
                <a16:creationId xmlns:a16="http://schemas.microsoft.com/office/drawing/2014/main" id="{1BAD3286-1A03-E716-DC5C-47267EB324F7}"/>
              </a:ext>
            </a:extLst>
          </p:cNvPr>
          <p:cNvSpPr txBox="1">
            <a:spLocks/>
          </p:cNvSpPr>
          <p:nvPr/>
        </p:nvSpPr>
        <p:spPr>
          <a:xfrm>
            <a:off x="630936" y="2660904"/>
            <a:ext cx="4818888" cy="3547872"/>
          </a:xfrm>
          <a:prstGeom prst="rect">
            <a:avLst/>
          </a:prstGeom>
        </p:spPr>
        <p:txBody>
          <a:bodyPr vert="horz" lIns="91440" tIns="45720" rIns="91440" bIns="45720" rtlCol="0" anchor="t">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200" dirty="0"/>
              <a:t>Age</a:t>
            </a:r>
          </a:p>
          <a:p>
            <a:pPr lvl="1"/>
            <a:r>
              <a:rPr lang="en-US" sz="2200" dirty="0"/>
              <a:t>Older children shared less than younger children in the initial assessment</a:t>
            </a:r>
          </a:p>
          <a:p>
            <a:pPr marL="457200" lvl="1"/>
            <a:endParaRPr lang="en-US" sz="2200" dirty="0"/>
          </a:p>
          <a:p>
            <a:pPr marL="457200" lvl="1"/>
            <a:endParaRPr lang="en-US" sz="2200" dirty="0"/>
          </a:p>
          <a:p>
            <a:r>
              <a:rPr lang="en-US" sz="2200" dirty="0"/>
              <a:t>Birthplace</a:t>
            </a:r>
          </a:p>
          <a:p>
            <a:pPr lvl="1"/>
            <a:r>
              <a:rPr lang="en-US" sz="2200" dirty="0"/>
              <a:t>Children born in Myanmar had higher initial levels of sharing compared to those born in Camp. </a:t>
            </a:r>
          </a:p>
          <a:p>
            <a:pPr lvl="1"/>
            <a:endParaRPr lang="en-US" sz="2200" dirty="0"/>
          </a:p>
        </p:txBody>
      </p:sp>
      <p:pic>
        <p:nvPicPr>
          <p:cNvPr id="9" name="Audio 8">
            <a:extLst>
              <a:ext uri="{FF2B5EF4-FFF2-40B4-BE49-F238E27FC236}">
                <a16:creationId xmlns:a16="http://schemas.microsoft.com/office/drawing/2014/main" id="{D845437C-FB1B-3588-0128-BD6945D1F903}"/>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226800" y="5892800"/>
            <a:ext cx="812800" cy="812800"/>
          </a:xfrm>
          <a:prstGeom prst="rect">
            <a:avLst/>
          </a:prstGeom>
        </p:spPr>
      </p:pic>
    </p:spTree>
    <p:extLst>
      <p:ext uri="{BB962C8B-B14F-4D97-AF65-F5344CB8AC3E}">
        <p14:creationId xmlns:p14="http://schemas.microsoft.com/office/powerpoint/2010/main" val="2792069072"/>
      </p:ext>
    </p:extLst>
  </p:cSld>
  <p:clrMapOvr>
    <a:masterClrMapping/>
  </p:clrMapOvr>
  <mc:AlternateContent xmlns:mc="http://schemas.openxmlformats.org/markup-compatibility/2006" xmlns:p14="http://schemas.microsoft.com/office/powerpoint/2010/main">
    <mc:Choice Requires="p14">
      <p:transition spd="slow" p14:dur="2000" advTm="35125"/>
    </mc:Choice>
    <mc:Fallback xmlns="">
      <p:transition spd="slow" advTm="3512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9"/>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9"/>
                </p:tgtEl>
              </p:cMediaNode>
            </p:audio>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018A7C-DC72-8A05-5674-777181C07DEE}"/>
              </a:ext>
            </a:extLst>
          </p:cNvPr>
          <p:cNvSpPr>
            <a:spLocks noGrp="1"/>
          </p:cNvSpPr>
          <p:nvPr>
            <p:ph type="title"/>
          </p:nvPr>
        </p:nvSpPr>
        <p:spPr>
          <a:xfrm>
            <a:off x="838200" y="184805"/>
            <a:ext cx="10515600" cy="1505883"/>
          </a:xfrm>
        </p:spPr>
        <p:txBody>
          <a:bodyPr anchor="ctr">
            <a:normAutofit/>
          </a:bodyPr>
          <a:lstStyle/>
          <a:p>
            <a:r>
              <a:rPr lang="en-US" sz="5200" dirty="0"/>
              <a:t>Forced choice trials</a:t>
            </a:r>
          </a:p>
        </p:txBody>
      </p:sp>
      <p:pic>
        <p:nvPicPr>
          <p:cNvPr id="6" name="Picture 5" descr="A table with a number of dots and a number of blue dots&#10;&#10;Description automatically generated with medium confidence">
            <a:extLst>
              <a:ext uri="{FF2B5EF4-FFF2-40B4-BE49-F238E27FC236}">
                <a16:creationId xmlns:a16="http://schemas.microsoft.com/office/drawing/2014/main" id="{683729C7-7DED-F197-4171-EFCD2F6CB466}"/>
              </a:ext>
            </a:extLst>
          </p:cNvPr>
          <p:cNvPicPr>
            <a:picLocks noChangeAspect="1"/>
          </p:cNvPicPr>
          <p:nvPr/>
        </p:nvPicPr>
        <p:blipFill>
          <a:blip r:embed="rId5"/>
          <a:stretch>
            <a:fillRect/>
          </a:stretch>
        </p:blipFill>
        <p:spPr>
          <a:xfrm>
            <a:off x="1283333" y="1845426"/>
            <a:ext cx="9622281" cy="4450303"/>
          </a:xfrm>
          <a:prstGeom prst="rect">
            <a:avLst/>
          </a:prstGeom>
        </p:spPr>
      </p:pic>
      <p:sp>
        <p:nvSpPr>
          <p:cNvPr id="7" name="Slide Number Placeholder 6">
            <a:extLst>
              <a:ext uri="{FF2B5EF4-FFF2-40B4-BE49-F238E27FC236}">
                <a16:creationId xmlns:a16="http://schemas.microsoft.com/office/drawing/2014/main" id="{9BCBE324-8836-D5CB-15CB-F393E5B864EF}"/>
              </a:ext>
            </a:extLst>
          </p:cNvPr>
          <p:cNvSpPr>
            <a:spLocks noGrp="1"/>
          </p:cNvSpPr>
          <p:nvPr>
            <p:ph type="sldNum" sz="quarter" idx="12"/>
          </p:nvPr>
        </p:nvSpPr>
        <p:spPr>
          <a:xfrm>
            <a:off x="8610600" y="6356350"/>
            <a:ext cx="2743200" cy="365125"/>
          </a:xfrm>
        </p:spPr>
        <p:txBody>
          <a:bodyPr>
            <a:normAutofit/>
          </a:bodyPr>
          <a:lstStyle/>
          <a:p>
            <a:pPr>
              <a:spcAft>
                <a:spcPts val="600"/>
              </a:spcAft>
            </a:pPr>
            <a:fld id="{71B27AC7-EF92-7D48-A7AE-42A321965229}" type="slidenum">
              <a:rPr lang="en-US" smtClean="0"/>
              <a:pPr>
                <a:spcAft>
                  <a:spcPts val="600"/>
                </a:spcAft>
              </a:pPr>
              <a:t>34</a:t>
            </a:fld>
            <a:endParaRPr lang="en-US"/>
          </a:p>
        </p:txBody>
      </p:sp>
      <p:pic>
        <p:nvPicPr>
          <p:cNvPr id="1026" name="Picture 2">
            <a:extLst>
              <a:ext uri="{FF2B5EF4-FFF2-40B4-BE49-F238E27FC236}">
                <a16:creationId xmlns:a16="http://schemas.microsoft.com/office/drawing/2014/main" id="{32769966-8D30-FF64-2DF2-9337403BF3CD}"/>
              </a:ext>
            </a:extLst>
          </p:cNvPr>
          <p:cNvPicPr>
            <a:picLocks noChangeAspect="1" noChangeArrowheads="1"/>
          </p:cNvPicPr>
          <p:nvPr/>
        </p:nvPicPr>
        <p:blipFill>
          <a:blip>
            <a:extLst>
              <a:ext uri="{28A0092B-C50C-407E-A947-70E740481C1C}">
                <a14:useLocalDpi xmlns:a14="http://schemas.microsoft.com/office/drawing/2010/main" val="0"/>
              </a:ext>
            </a:extLst>
          </a:blip>
          <a:srcRect/>
          <a:stretch>
            <a:fillRect/>
          </a:stretch>
        </p:blipFill>
        <p:spPr bwMode="auto">
          <a:xfrm>
            <a:off x="0" y="0"/>
            <a:ext cx="66293" cy="45719"/>
          </a:xfrm>
          <a:prstGeom prst="rect">
            <a:avLst/>
          </a:prstGeom>
          <a:noFill/>
          <a:extLst>
            <a:ext uri="{909E8E84-426E-40DD-AFC4-6F175D3DCCD1}">
              <a14:hiddenFill xmlns:a14="http://schemas.microsoft.com/office/drawing/2010/main">
                <a:solidFill>
                  <a:srgbClr val="FFFFFF"/>
                </a:solidFill>
              </a14:hiddenFill>
            </a:ext>
          </a:extLst>
        </p:spPr>
      </p:pic>
      <p:pic>
        <p:nvPicPr>
          <p:cNvPr id="5" name="Audio 4">
            <a:extLst>
              <a:ext uri="{FF2B5EF4-FFF2-40B4-BE49-F238E27FC236}">
                <a16:creationId xmlns:a16="http://schemas.microsoft.com/office/drawing/2014/main" id="{8A6CF7F6-7A52-13E9-EB1D-2D1E9BAE6939}"/>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1226800" y="5892800"/>
            <a:ext cx="812800" cy="812800"/>
          </a:xfrm>
          <a:prstGeom prst="rect">
            <a:avLst/>
          </a:prstGeom>
        </p:spPr>
      </p:pic>
    </p:spTree>
    <p:extLst>
      <p:ext uri="{BB962C8B-B14F-4D97-AF65-F5344CB8AC3E}">
        <p14:creationId xmlns:p14="http://schemas.microsoft.com/office/powerpoint/2010/main" val="4104122759"/>
      </p:ext>
    </p:extLst>
  </p:cSld>
  <p:clrMapOvr>
    <a:masterClrMapping/>
  </p:clrMapOvr>
  <mc:AlternateContent xmlns:mc="http://schemas.openxmlformats.org/markup-compatibility/2006" xmlns:p14="http://schemas.microsoft.com/office/powerpoint/2010/main">
    <mc:Choice Requires="p14">
      <p:transition spd="slow" p14:dur="2000" advTm="20352"/>
    </mc:Choice>
    <mc:Fallback xmlns="">
      <p:transition spd="slow" advTm="2035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41844B-1976-39FE-EBE1-3990677CB6A5}"/>
              </a:ext>
            </a:extLst>
          </p:cNvPr>
          <p:cNvSpPr>
            <a:spLocks noGrp="1"/>
          </p:cNvSpPr>
          <p:nvPr>
            <p:ph type="title"/>
          </p:nvPr>
        </p:nvSpPr>
        <p:spPr>
          <a:xfrm>
            <a:off x="838200" y="365125"/>
            <a:ext cx="10515600" cy="754227"/>
          </a:xfrm>
        </p:spPr>
        <p:txBody>
          <a:bodyPr vert="horz" lIns="91440" tIns="45720" rIns="91440" bIns="45720" rtlCol="0" anchor="b">
            <a:normAutofit/>
          </a:bodyPr>
          <a:lstStyle/>
          <a:p>
            <a:r>
              <a:rPr lang="en-US" sz="4600" kern="1200" dirty="0">
                <a:solidFill>
                  <a:schemeClr val="tx1"/>
                </a:solidFill>
                <a:latin typeface="+mj-lt"/>
                <a:ea typeface="+mj-ea"/>
                <a:cs typeface="+mj-cs"/>
              </a:rPr>
              <a:t>Results</a:t>
            </a:r>
            <a:r>
              <a:rPr lang="en-US" sz="4600" dirty="0"/>
              <a:t> for Forced Choice Sharing</a:t>
            </a:r>
            <a:endParaRPr lang="en-US" sz="4600" kern="1200" dirty="0">
              <a:solidFill>
                <a:schemeClr val="tx1"/>
              </a:solidFill>
              <a:latin typeface="+mj-lt"/>
              <a:ea typeface="+mj-ea"/>
              <a:cs typeface="+mj-cs"/>
            </a:endParaRPr>
          </a:p>
        </p:txBody>
      </p:sp>
      <p:sp>
        <p:nvSpPr>
          <p:cNvPr id="5" name="Content Placeholder 4">
            <a:extLst>
              <a:ext uri="{FF2B5EF4-FFF2-40B4-BE49-F238E27FC236}">
                <a16:creationId xmlns:a16="http://schemas.microsoft.com/office/drawing/2014/main" id="{57F97A59-FACA-9B63-39BA-CD46A4E9BC85}"/>
              </a:ext>
            </a:extLst>
          </p:cNvPr>
          <p:cNvSpPr>
            <a:spLocks noGrp="1"/>
          </p:cNvSpPr>
          <p:nvPr>
            <p:ph sz="half" idx="1"/>
          </p:nvPr>
        </p:nvSpPr>
        <p:spPr/>
        <p:txBody>
          <a:bodyPr>
            <a:normAutofit lnSpcReduction="10000"/>
          </a:bodyPr>
          <a:lstStyle/>
          <a:p>
            <a:pPr marL="0" indent="0">
              <a:buNone/>
            </a:pPr>
            <a:r>
              <a:rPr lang="en-US" sz="2800" b="1" kern="1200" dirty="0">
                <a:solidFill>
                  <a:schemeClr val="tx1"/>
                </a:solidFill>
                <a:latin typeface="+mj-lt"/>
                <a:ea typeface="+mj-ea"/>
                <a:cs typeface="+mj-cs"/>
              </a:rPr>
              <a:t>Initial Sharing Levels (FC)</a:t>
            </a:r>
            <a:endParaRPr lang="en-US" b="1" dirty="0"/>
          </a:p>
        </p:txBody>
      </p:sp>
      <p:sp>
        <p:nvSpPr>
          <p:cNvPr id="6" name="Content Placeholder 5">
            <a:extLst>
              <a:ext uri="{FF2B5EF4-FFF2-40B4-BE49-F238E27FC236}">
                <a16:creationId xmlns:a16="http://schemas.microsoft.com/office/drawing/2014/main" id="{288870C9-9FE0-00F2-E4C0-9A90302BE6CF}"/>
              </a:ext>
            </a:extLst>
          </p:cNvPr>
          <p:cNvSpPr>
            <a:spLocks noGrp="1"/>
          </p:cNvSpPr>
          <p:nvPr>
            <p:ph sz="half" idx="2"/>
          </p:nvPr>
        </p:nvSpPr>
        <p:spPr>
          <a:xfrm>
            <a:off x="6172200" y="1825625"/>
            <a:ext cx="5181600" cy="4667250"/>
          </a:xfrm>
        </p:spPr>
        <p:txBody>
          <a:bodyPr>
            <a:normAutofit lnSpcReduction="10000"/>
          </a:bodyPr>
          <a:lstStyle/>
          <a:p>
            <a:pPr marL="0" indent="0">
              <a:buNone/>
            </a:pPr>
            <a:r>
              <a:rPr lang="en-US" b="1" kern="1200" dirty="0">
                <a:solidFill>
                  <a:schemeClr val="tx1"/>
                </a:solidFill>
                <a:latin typeface="+mj-lt"/>
                <a:ea typeface="+mj-ea"/>
                <a:cs typeface="+mj-cs"/>
              </a:rPr>
              <a:t>Intervention Related change (FC) </a:t>
            </a:r>
          </a:p>
          <a:p>
            <a:endParaRPr lang="en-US" sz="2000" kern="1200" dirty="0">
              <a:solidFill>
                <a:schemeClr val="tx1"/>
              </a:solidFill>
              <a:latin typeface="+mj-lt"/>
              <a:ea typeface="+mj-ea"/>
              <a:cs typeface="+mj-cs"/>
            </a:endParaRPr>
          </a:p>
          <a:p>
            <a:r>
              <a:rPr lang="en-US" sz="2200" dirty="0"/>
              <a:t>Age</a:t>
            </a:r>
          </a:p>
          <a:p>
            <a:pPr lvl="1"/>
            <a:r>
              <a:rPr lang="en-US" sz="2200" dirty="0"/>
              <a:t>Older children showed greater intervention-related improvement on all forced-choice-trial types  </a:t>
            </a:r>
          </a:p>
          <a:p>
            <a:pPr lvl="1"/>
            <a:endParaRPr lang="en-US" sz="2200" dirty="0"/>
          </a:p>
          <a:p>
            <a:r>
              <a:rPr lang="en-US" sz="2200" dirty="0"/>
              <a:t>Birthplace</a:t>
            </a:r>
          </a:p>
          <a:p>
            <a:pPr lvl="1"/>
            <a:r>
              <a:rPr lang="en-US" sz="2200" dirty="0"/>
              <a:t>Myanmar born children showed greater intervention-related change on non-costly sharing, costly sharing, and Advantageous trials, but NOT on Disadvantageous trials (where partner would get less).</a:t>
            </a:r>
          </a:p>
          <a:p>
            <a:endParaRPr lang="en-US" dirty="0"/>
          </a:p>
        </p:txBody>
      </p:sp>
      <p:sp>
        <p:nvSpPr>
          <p:cNvPr id="3" name="Slide Number Placeholder 2">
            <a:extLst>
              <a:ext uri="{FF2B5EF4-FFF2-40B4-BE49-F238E27FC236}">
                <a16:creationId xmlns:a16="http://schemas.microsoft.com/office/drawing/2014/main" id="{F5F0A8B0-D0AD-C5EE-0452-517673F6839E}"/>
              </a:ext>
            </a:extLst>
          </p:cNvPr>
          <p:cNvSpPr>
            <a:spLocks noGrp="1"/>
          </p:cNvSpPr>
          <p:nvPr>
            <p:ph type="sldNum" sz="quarter" idx="12"/>
          </p:nvPr>
        </p:nvSpPr>
        <p:spPr/>
        <p:txBody>
          <a:bodyPr vert="horz" lIns="91440" tIns="45720" rIns="91440" bIns="45720" rtlCol="0" anchor="ctr">
            <a:normAutofit/>
          </a:bodyPr>
          <a:lstStyle/>
          <a:p>
            <a:pPr>
              <a:spcAft>
                <a:spcPts val="600"/>
              </a:spcAft>
            </a:pPr>
            <a:fld id="{71B27AC7-EF92-7D48-A7AE-42A321965229}" type="slidenum">
              <a:rPr lang="en-US" smtClean="0"/>
              <a:pPr>
                <a:spcAft>
                  <a:spcPts val="600"/>
                </a:spcAft>
              </a:pPr>
              <a:t>35</a:t>
            </a:fld>
            <a:endParaRPr lang="en-US"/>
          </a:p>
        </p:txBody>
      </p:sp>
      <p:sp>
        <p:nvSpPr>
          <p:cNvPr id="4" name="Content Placeholder 2">
            <a:extLst>
              <a:ext uri="{FF2B5EF4-FFF2-40B4-BE49-F238E27FC236}">
                <a16:creationId xmlns:a16="http://schemas.microsoft.com/office/drawing/2014/main" id="{1BAD3286-1A03-E716-DC5C-47267EB324F7}"/>
              </a:ext>
            </a:extLst>
          </p:cNvPr>
          <p:cNvSpPr txBox="1">
            <a:spLocks/>
          </p:cNvSpPr>
          <p:nvPr/>
        </p:nvSpPr>
        <p:spPr>
          <a:xfrm>
            <a:off x="630936" y="2660904"/>
            <a:ext cx="4818888" cy="3547872"/>
          </a:xfrm>
          <a:prstGeom prst="rect">
            <a:avLst/>
          </a:prstGeom>
        </p:spPr>
        <p:txBody>
          <a:bodyPr vert="horz" lIns="91440" tIns="45720" rIns="91440" bIns="45720" rtlCol="0" anchor="t">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200" dirty="0"/>
              <a:t>Age</a:t>
            </a:r>
          </a:p>
          <a:p>
            <a:pPr lvl="1"/>
            <a:r>
              <a:rPr lang="en-US" sz="2200" dirty="0"/>
              <a:t>Older children were more likely to choose equality on Costly sharing and Disadvantageous trials, no age effect was observed for non-Costly sharing or advantageous trials.</a:t>
            </a:r>
          </a:p>
          <a:p>
            <a:r>
              <a:rPr lang="en-US" sz="2200" dirty="0"/>
              <a:t>Birthplace</a:t>
            </a:r>
          </a:p>
          <a:p>
            <a:pPr lvl="1"/>
            <a:r>
              <a:rPr lang="en-US" sz="2200" dirty="0"/>
              <a:t>Greater equality choice for Myanmar on Non-costly, Costly and Advantageous</a:t>
            </a:r>
          </a:p>
          <a:p>
            <a:pPr lvl="1"/>
            <a:r>
              <a:rPr lang="en-US" sz="2200" dirty="0"/>
              <a:t>Lower on Disadvantageous</a:t>
            </a:r>
          </a:p>
        </p:txBody>
      </p:sp>
      <p:pic>
        <p:nvPicPr>
          <p:cNvPr id="9" name="Audio 8">
            <a:extLst>
              <a:ext uri="{FF2B5EF4-FFF2-40B4-BE49-F238E27FC236}">
                <a16:creationId xmlns:a16="http://schemas.microsoft.com/office/drawing/2014/main" id="{DCC28212-A64D-D7DC-0E7D-92C313DD27CC}"/>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226800" y="5892800"/>
            <a:ext cx="812800" cy="812800"/>
          </a:xfrm>
          <a:prstGeom prst="rect">
            <a:avLst/>
          </a:prstGeom>
        </p:spPr>
      </p:pic>
    </p:spTree>
    <p:extLst>
      <p:ext uri="{BB962C8B-B14F-4D97-AF65-F5344CB8AC3E}">
        <p14:creationId xmlns:p14="http://schemas.microsoft.com/office/powerpoint/2010/main" val="3799565466"/>
      </p:ext>
    </p:extLst>
  </p:cSld>
  <p:clrMapOvr>
    <a:masterClrMapping/>
  </p:clrMapOvr>
  <mc:AlternateContent xmlns:mc="http://schemas.openxmlformats.org/markup-compatibility/2006" xmlns:p14="http://schemas.microsoft.com/office/powerpoint/2010/main">
    <mc:Choice Requires="p14">
      <p:transition spd="slow" p14:dur="2000" advTm="112896"/>
    </mc:Choice>
    <mc:Fallback xmlns="">
      <p:transition spd="slow" advTm="11289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9"/>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9"/>
                </p:tgtEl>
              </p:cMediaNode>
            </p:audio>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9FB543-DB79-3663-6B9D-2584F52099C7}"/>
              </a:ext>
            </a:extLst>
          </p:cNvPr>
          <p:cNvSpPr>
            <a:spLocks noGrp="1"/>
          </p:cNvSpPr>
          <p:nvPr>
            <p:ph type="title"/>
          </p:nvPr>
        </p:nvSpPr>
        <p:spPr/>
        <p:txBody>
          <a:bodyPr/>
          <a:lstStyle/>
          <a:p>
            <a:r>
              <a:rPr lang="en-US" dirty="0"/>
              <a:t>Empathic responding (Imagine task)</a:t>
            </a:r>
          </a:p>
        </p:txBody>
      </p:sp>
      <p:sp>
        <p:nvSpPr>
          <p:cNvPr id="4" name="Slide Number Placeholder 3">
            <a:extLst>
              <a:ext uri="{FF2B5EF4-FFF2-40B4-BE49-F238E27FC236}">
                <a16:creationId xmlns:a16="http://schemas.microsoft.com/office/drawing/2014/main" id="{196A3BB1-BDFE-AE09-7CF1-AB9B36156AFD}"/>
              </a:ext>
            </a:extLst>
          </p:cNvPr>
          <p:cNvSpPr>
            <a:spLocks noGrp="1"/>
          </p:cNvSpPr>
          <p:nvPr>
            <p:ph type="sldNum" sz="quarter" idx="12"/>
          </p:nvPr>
        </p:nvSpPr>
        <p:spPr/>
        <p:txBody>
          <a:bodyPr/>
          <a:lstStyle/>
          <a:p>
            <a:fld id="{95AFA213-6A0A-40E1-A9E6-598D2814C1F0}" type="slidenum">
              <a:rPr lang="en-US" smtClean="0"/>
              <a:t>36</a:t>
            </a:fld>
            <a:endParaRPr lang="en-US"/>
          </a:p>
        </p:txBody>
      </p:sp>
      <p:pic>
        <p:nvPicPr>
          <p:cNvPr id="7" name="Audio 6">
            <a:extLst>
              <a:ext uri="{FF2B5EF4-FFF2-40B4-BE49-F238E27FC236}">
                <a16:creationId xmlns:a16="http://schemas.microsoft.com/office/drawing/2014/main" id="{3201FF22-8A6B-52F9-DCF7-49286F5F1E52}"/>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226800" y="5892800"/>
            <a:ext cx="812800" cy="812800"/>
          </a:xfrm>
          <a:prstGeom prst="rect">
            <a:avLst/>
          </a:prstGeom>
        </p:spPr>
      </p:pic>
    </p:spTree>
    <p:extLst>
      <p:ext uri="{BB962C8B-B14F-4D97-AF65-F5344CB8AC3E}">
        <p14:creationId xmlns:p14="http://schemas.microsoft.com/office/powerpoint/2010/main" val="2262055793"/>
      </p:ext>
    </p:extLst>
  </p:cSld>
  <p:clrMapOvr>
    <a:masterClrMapping/>
  </p:clrMapOvr>
  <mc:AlternateContent xmlns:mc="http://schemas.openxmlformats.org/markup-compatibility/2006" xmlns:p14="http://schemas.microsoft.com/office/powerpoint/2010/main">
    <mc:Choice Requires="p14">
      <p:transition spd="slow" p14:dur="2000" advTm="4928"/>
    </mc:Choice>
    <mc:Fallback xmlns="">
      <p:transition spd="slow" advTm="492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7"/>
                </p:tgtEl>
              </p:cMediaNode>
            </p:audio>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41844B-1976-39FE-EBE1-3990677CB6A5}"/>
              </a:ext>
            </a:extLst>
          </p:cNvPr>
          <p:cNvSpPr>
            <a:spLocks noGrp="1"/>
          </p:cNvSpPr>
          <p:nvPr>
            <p:ph type="title"/>
          </p:nvPr>
        </p:nvSpPr>
        <p:spPr>
          <a:xfrm>
            <a:off x="192023" y="365125"/>
            <a:ext cx="11852831" cy="769992"/>
          </a:xfrm>
        </p:spPr>
        <p:txBody>
          <a:bodyPr vert="horz" lIns="91440" tIns="45720" rIns="91440" bIns="45720" rtlCol="0" anchor="b">
            <a:normAutofit/>
          </a:bodyPr>
          <a:lstStyle/>
          <a:p>
            <a:r>
              <a:rPr lang="en-US" sz="4600" kern="1200" dirty="0">
                <a:solidFill>
                  <a:schemeClr val="tx1"/>
                </a:solidFill>
                <a:latin typeface="+mj-lt"/>
                <a:ea typeface="+mj-ea"/>
                <a:cs typeface="+mj-cs"/>
              </a:rPr>
              <a:t>Results</a:t>
            </a:r>
            <a:r>
              <a:rPr lang="en-US" sz="4600" dirty="0"/>
              <a:t> for Empathic Responding</a:t>
            </a:r>
            <a:endParaRPr lang="en-US" sz="4600" kern="1200" dirty="0">
              <a:solidFill>
                <a:schemeClr val="tx1"/>
              </a:solidFill>
              <a:latin typeface="+mj-lt"/>
              <a:ea typeface="+mj-ea"/>
              <a:cs typeface="+mj-cs"/>
            </a:endParaRPr>
          </a:p>
        </p:txBody>
      </p:sp>
      <p:sp>
        <p:nvSpPr>
          <p:cNvPr id="5" name="Content Placeholder 4">
            <a:extLst>
              <a:ext uri="{FF2B5EF4-FFF2-40B4-BE49-F238E27FC236}">
                <a16:creationId xmlns:a16="http://schemas.microsoft.com/office/drawing/2014/main" id="{57F97A59-FACA-9B63-39BA-CD46A4E9BC85}"/>
              </a:ext>
            </a:extLst>
          </p:cNvPr>
          <p:cNvSpPr>
            <a:spLocks noGrp="1"/>
          </p:cNvSpPr>
          <p:nvPr>
            <p:ph sz="half" idx="1"/>
          </p:nvPr>
        </p:nvSpPr>
        <p:spPr>
          <a:xfrm>
            <a:off x="412531" y="1364811"/>
            <a:ext cx="4776636" cy="4667250"/>
          </a:xfrm>
        </p:spPr>
        <p:txBody>
          <a:bodyPr>
            <a:normAutofit/>
          </a:bodyPr>
          <a:lstStyle/>
          <a:p>
            <a:pPr marL="0" indent="0">
              <a:buNone/>
            </a:pPr>
            <a:r>
              <a:rPr lang="en-US" sz="2800" b="1" kern="1200" dirty="0">
                <a:solidFill>
                  <a:schemeClr val="tx1"/>
                </a:solidFill>
                <a:latin typeface="+mj-lt"/>
                <a:ea typeface="+mj-ea"/>
                <a:cs typeface="+mj-cs"/>
              </a:rPr>
              <a:t>Initial Levels </a:t>
            </a:r>
            <a:endParaRPr lang="en-US" b="1" dirty="0"/>
          </a:p>
        </p:txBody>
      </p:sp>
      <p:sp>
        <p:nvSpPr>
          <p:cNvPr id="6" name="Content Placeholder 5">
            <a:extLst>
              <a:ext uri="{FF2B5EF4-FFF2-40B4-BE49-F238E27FC236}">
                <a16:creationId xmlns:a16="http://schemas.microsoft.com/office/drawing/2014/main" id="{288870C9-9FE0-00F2-E4C0-9A90302BE6CF}"/>
              </a:ext>
            </a:extLst>
          </p:cNvPr>
          <p:cNvSpPr>
            <a:spLocks noGrp="1"/>
          </p:cNvSpPr>
          <p:nvPr>
            <p:ph sz="half" idx="2"/>
          </p:nvPr>
        </p:nvSpPr>
        <p:spPr>
          <a:xfrm>
            <a:off x="6172200" y="1509713"/>
            <a:ext cx="5181600" cy="4983162"/>
          </a:xfrm>
        </p:spPr>
        <p:txBody>
          <a:bodyPr>
            <a:normAutofit/>
          </a:bodyPr>
          <a:lstStyle/>
          <a:p>
            <a:pPr marL="0" indent="0">
              <a:buNone/>
            </a:pPr>
            <a:r>
              <a:rPr lang="en-US" b="1" kern="1200" dirty="0">
                <a:solidFill>
                  <a:schemeClr val="tx1"/>
                </a:solidFill>
                <a:latin typeface="+mj-lt"/>
                <a:ea typeface="+mj-ea"/>
                <a:cs typeface="+mj-cs"/>
              </a:rPr>
              <a:t>Intervention Related change  </a:t>
            </a:r>
          </a:p>
          <a:p>
            <a:endParaRPr lang="en-US" sz="2000" kern="1200" dirty="0">
              <a:solidFill>
                <a:schemeClr val="tx1"/>
              </a:solidFill>
              <a:latin typeface="+mj-lt"/>
              <a:ea typeface="+mj-ea"/>
              <a:cs typeface="+mj-cs"/>
            </a:endParaRPr>
          </a:p>
          <a:p>
            <a:pPr lvl="1"/>
            <a:endParaRPr lang="en-US" sz="2200" dirty="0"/>
          </a:p>
          <a:p>
            <a:pPr lvl="1"/>
            <a:endParaRPr lang="en-US" sz="2200" dirty="0"/>
          </a:p>
          <a:p>
            <a:pPr lvl="1"/>
            <a:endParaRPr lang="en-US" sz="2200" dirty="0"/>
          </a:p>
          <a:p>
            <a:pPr lvl="1"/>
            <a:endParaRPr lang="en-US" sz="2200" dirty="0"/>
          </a:p>
          <a:p>
            <a:pPr lvl="1"/>
            <a:endParaRPr lang="en-US" sz="2200" dirty="0"/>
          </a:p>
          <a:p>
            <a:r>
              <a:rPr lang="en-US" sz="2200" dirty="0"/>
              <a:t>Birthplace</a:t>
            </a:r>
          </a:p>
          <a:p>
            <a:pPr lvl="1"/>
            <a:r>
              <a:rPr lang="en-CA" sz="2200" dirty="0">
                <a:effectLst/>
                <a:latin typeface="Times New Roman" panose="02020603050405020304" pitchFamily="18" charset="0"/>
                <a:ea typeface="Times New Roman" panose="02020603050405020304" pitchFamily="18" charset="0"/>
              </a:rPr>
              <a:t>Myanmar-born children showed a greater increase in empathy, sympathy responses compared to camp-born</a:t>
            </a:r>
            <a:endParaRPr lang="en-US" sz="2200" dirty="0"/>
          </a:p>
        </p:txBody>
      </p:sp>
      <p:sp>
        <p:nvSpPr>
          <p:cNvPr id="3" name="Slide Number Placeholder 2">
            <a:extLst>
              <a:ext uri="{FF2B5EF4-FFF2-40B4-BE49-F238E27FC236}">
                <a16:creationId xmlns:a16="http://schemas.microsoft.com/office/drawing/2014/main" id="{F5F0A8B0-D0AD-C5EE-0452-517673F6839E}"/>
              </a:ext>
            </a:extLst>
          </p:cNvPr>
          <p:cNvSpPr>
            <a:spLocks noGrp="1"/>
          </p:cNvSpPr>
          <p:nvPr>
            <p:ph type="sldNum" sz="quarter" idx="12"/>
          </p:nvPr>
        </p:nvSpPr>
        <p:spPr/>
        <p:txBody>
          <a:bodyPr vert="horz" lIns="91440" tIns="45720" rIns="91440" bIns="45720" rtlCol="0" anchor="ctr">
            <a:normAutofit/>
          </a:bodyPr>
          <a:lstStyle/>
          <a:p>
            <a:pPr>
              <a:spcAft>
                <a:spcPts val="600"/>
              </a:spcAft>
            </a:pPr>
            <a:fld id="{71B27AC7-EF92-7D48-A7AE-42A321965229}" type="slidenum">
              <a:rPr lang="en-US" smtClean="0"/>
              <a:pPr>
                <a:spcAft>
                  <a:spcPts val="600"/>
                </a:spcAft>
              </a:pPr>
              <a:t>37</a:t>
            </a:fld>
            <a:endParaRPr lang="en-US"/>
          </a:p>
        </p:txBody>
      </p:sp>
      <p:sp>
        <p:nvSpPr>
          <p:cNvPr id="4" name="Content Placeholder 2">
            <a:extLst>
              <a:ext uri="{FF2B5EF4-FFF2-40B4-BE49-F238E27FC236}">
                <a16:creationId xmlns:a16="http://schemas.microsoft.com/office/drawing/2014/main" id="{1BAD3286-1A03-E716-DC5C-47267EB324F7}"/>
              </a:ext>
            </a:extLst>
          </p:cNvPr>
          <p:cNvSpPr txBox="1">
            <a:spLocks/>
          </p:cNvSpPr>
          <p:nvPr/>
        </p:nvSpPr>
        <p:spPr>
          <a:xfrm>
            <a:off x="412531" y="2307433"/>
            <a:ext cx="5607270" cy="4889530"/>
          </a:xfrm>
          <a:prstGeom prst="rect">
            <a:avLst/>
          </a:prstGeom>
        </p:spPr>
        <p:txBody>
          <a:bodyPr vert="horz" lIns="91440" tIns="45720" rIns="91440" bIns="45720" rtlCol="0"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200" dirty="0"/>
              <a:t>Age</a:t>
            </a:r>
          </a:p>
          <a:p>
            <a:pPr lvl="1"/>
            <a:r>
              <a:rPr lang="en-CA" sz="2200" dirty="0">
                <a:latin typeface="Times New Roman" panose="02020603050405020304" pitchFamily="18" charset="0"/>
                <a:ea typeface="Times New Roman" panose="02020603050405020304" pitchFamily="18" charset="0"/>
              </a:rPr>
              <a:t>O</a:t>
            </a:r>
            <a:r>
              <a:rPr lang="en-CA" sz="2200" dirty="0">
                <a:effectLst/>
                <a:latin typeface="Times New Roman" panose="02020603050405020304" pitchFamily="18" charset="0"/>
                <a:ea typeface="Times New Roman" panose="02020603050405020304" pitchFamily="18" charset="0"/>
              </a:rPr>
              <a:t>lder children more likely than younger children to report empathy, sympathy and imagine appropriate remedial actions</a:t>
            </a:r>
          </a:p>
          <a:p>
            <a:pPr lvl="1"/>
            <a:endParaRPr lang="en-US" sz="2200" dirty="0"/>
          </a:p>
          <a:p>
            <a:r>
              <a:rPr lang="en-US" sz="2200" dirty="0"/>
              <a:t>Birthplace</a:t>
            </a:r>
          </a:p>
          <a:p>
            <a:pPr lvl="1"/>
            <a:r>
              <a:rPr lang="en-CA" sz="2200" dirty="0">
                <a:effectLst/>
                <a:latin typeface="Times New Roman" panose="02020603050405020304" pitchFamily="18" charset="0"/>
                <a:ea typeface="Times New Roman" panose="02020603050405020304" pitchFamily="18" charset="0"/>
              </a:rPr>
              <a:t>Myanmar-born more likely than camp-born children to report empathy, sympathy when asked how they would feel but less likely to imagine behavioral solutions when asked what they would do.</a:t>
            </a:r>
            <a:endParaRPr lang="en-US" sz="2200" dirty="0"/>
          </a:p>
        </p:txBody>
      </p:sp>
      <p:pic>
        <p:nvPicPr>
          <p:cNvPr id="9" name="Audio 8">
            <a:extLst>
              <a:ext uri="{FF2B5EF4-FFF2-40B4-BE49-F238E27FC236}">
                <a16:creationId xmlns:a16="http://schemas.microsoft.com/office/drawing/2014/main" id="{1DACA234-F69F-6D65-8785-ABA5FCC0A3C5}"/>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226800" y="5892800"/>
            <a:ext cx="812800" cy="812800"/>
          </a:xfrm>
          <a:prstGeom prst="rect">
            <a:avLst/>
          </a:prstGeom>
        </p:spPr>
      </p:pic>
    </p:spTree>
    <p:extLst>
      <p:ext uri="{BB962C8B-B14F-4D97-AF65-F5344CB8AC3E}">
        <p14:creationId xmlns:p14="http://schemas.microsoft.com/office/powerpoint/2010/main" val="334762485"/>
      </p:ext>
    </p:extLst>
  </p:cSld>
  <p:clrMapOvr>
    <a:masterClrMapping/>
  </p:clrMapOvr>
  <mc:AlternateContent xmlns:mc="http://schemas.openxmlformats.org/markup-compatibility/2006" xmlns:p14="http://schemas.microsoft.com/office/powerpoint/2010/main">
    <mc:Choice Requires="p14">
      <p:transition spd="slow" p14:dur="2000" advTm="70634"/>
    </mc:Choice>
    <mc:Fallback xmlns="">
      <p:transition spd="slow" advTm="7063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9"/>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9"/>
                </p:tgtEl>
              </p:cMediaNode>
            </p:audio>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person standing in front of a rainbow&#10;&#10;Description automatically generated with low confidence">
            <a:extLst>
              <a:ext uri="{FF2B5EF4-FFF2-40B4-BE49-F238E27FC236}">
                <a16:creationId xmlns:a16="http://schemas.microsoft.com/office/drawing/2014/main" id="{4BC5CB45-DA88-FF42-9396-D30FFC3B2C35}"/>
              </a:ext>
            </a:extLst>
          </p:cNvPr>
          <p:cNvPicPr>
            <a:picLocks noChangeAspect="1"/>
          </p:cNvPicPr>
          <p:nvPr/>
        </p:nvPicPr>
        <p:blipFill rotWithShape="1">
          <a:blip r:embed="rId5"/>
          <a:srcRect t="15746"/>
          <a:stretch/>
        </p:blipFill>
        <p:spPr>
          <a:xfrm>
            <a:off x="959617" y="136525"/>
            <a:ext cx="10272766" cy="5777360"/>
          </a:xfrm>
          <a:prstGeom prst="rect">
            <a:avLst/>
          </a:prstGeom>
        </p:spPr>
      </p:pic>
      <p:sp>
        <p:nvSpPr>
          <p:cNvPr id="4" name="Slide Number Placeholder 3">
            <a:extLst>
              <a:ext uri="{FF2B5EF4-FFF2-40B4-BE49-F238E27FC236}">
                <a16:creationId xmlns:a16="http://schemas.microsoft.com/office/drawing/2014/main" id="{A91F225E-FDC8-93AC-3BEF-197736FD4159}"/>
              </a:ext>
            </a:extLst>
          </p:cNvPr>
          <p:cNvSpPr>
            <a:spLocks noGrp="1"/>
          </p:cNvSpPr>
          <p:nvPr>
            <p:ph type="sldNum" sz="quarter" idx="12"/>
          </p:nvPr>
        </p:nvSpPr>
        <p:spPr/>
        <p:txBody>
          <a:bodyPr/>
          <a:lstStyle/>
          <a:p>
            <a:fld id="{95AFA213-6A0A-40E1-A9E6-598D2814C1F0}" type="slidenum">
              <a:rPr lang="en-US" smtClean="0"/>
              <a:t>38</a:t>
            </a:fld>
            <a:endParaRPr lang="en-US"/>
          </a:p>
        </p:txBody>
      </p:sp>
      <p:sp>
        <p:nvSpPr>
          <p:cNvPr id="5" name="TextBox 4">
            <a:extLst>
              <a:ext uri="{FF2B5EF4-FFF2-40B4-BE49-F238E27FC236}">
                <a16:creationId xmlns:a16="http://schemas.microsoft.com/office/drawing/2014/main" id="{77157837-563A-0110-8E30-E694E9FBC4C2}"/>
              </a:ext>
            </a:extLst>
          </p:cNvPr>
          <p:cNvSpPr txBox="1"/>
          <p:nvPr/>
        </p:nvSpPr>
        <p:spPr>
          <a:xfrm>
            <a:off x="959617" y="5987018"/>
            <a:ext cx="3680460" cy="369332"/>
          </a:xfrm>
          <a:prstGeom prst="rect">
            <a:avLst/>
          </a:prstGeom>
          <a:noFill/>
        </p:spPr>
        <p:txBody>
          <a:bodyPr wrap="square">
            <a:spAutoFit/>
          </a:bodyPr>
          <a:lstStyle/>
          <a:p>
            <a:r>
              <a:rPr lang="en-US" dirty="0"/>
              <a:t>© Paula Bronstein (</a:t>
            </a:r>
            <a:r>
              <a:rPr lang="en-US" dirty="0" err="1"/>
              <a:t>paulaphoto.com</a:t>
            </a:r>
            <a:r>
              <a:rPr lang="en-US" dirty="0"/>
              <a:t>)</a:t>
            </a:r>
          </a:p>
        </p:txBody>
      </p:sp>
      <p:pic>
        <p:nvPicPr>
          <p:cNvPr id="9" name="Audio 8">
            <a:extLst>
              <a:ext uri="{FF2B5EF4-FFF2-40B4-BE49-F238E27FC236}">
                <a16:creationId xmlns:a16="http://schemas.microsoft.com/office/drawing/2014/main" id="{62677DEE-02D5-8A75-4F9F-308D7B38958A}"/>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1226800" y="5892800"/>
            <a:ext cx="812800" cy="812800"/>
          </a:xfrm>
          <a:prstGeom prst="rect">
            <a:avLst/>
          </a:prstGeom>
        </p:spPr>
      </p:pic>
    </p:spTree>
    <p:extLst>
      <p:ext uri="{BB962C8B-B14F-4D97-AF65-F5344CB8AC3E}">
        <p14:creationId xmlns:p14="http://schemas.microsoft.com/office/powerpoint/2010/main" val="1305733924"/>
      </p:ext>
    </p:extLst>
  </p:cSld>
  <p:clrMapOvr>
    <a:masterClrMapping/>
  </p:clrMapOvr>
  <mc:AlternateContent xmlns:mc="http://schemas.openxmlformats.org/markup-compatibility/2006" xmlns:p14="http://schemas.microsoft.com/office/powerpoint/2010/main">
    <mc:Choice Requires="p14">
      <p:transition spd="slow" p14:dur="2000" advTm="57056"/>
    </mc:Choice>
    <mc:Fallback xmlns="">
      <p:transition spd="slow" advTm="5705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9"/>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9"/>
                </p:tgtEl>
              </p:cMediaNode>
            </p:audio>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42A4FC2C-047E-45A5-965D-8E1E3BF09B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24" y="0"/>
            <a:ext cx="12188952"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3" name="Slide Number Placeholder 2">
            <a:extLst>
              <a:ext uri="{FF2B5EF4-FFF2-40B4-BE49-F238E27FC236}">
                <a16:creationId xmlns:a16="http://schemas.microsoft.com/office/drawing/2014/main" id="{805F04C0-76F5-28A6-6D02-D2736669D3C6}"/>
              </a:ext>
            </a:extLst>
          </p:cNvPr>
          <p:cNvSpPr>
            <a:spLocks noGrp="1"/>
          </p:cNvSpPr>
          <p:nvPr>
            <p:ph type="sldNum" sz="quarter" idx="12"/>
          </p:nvPr>
        </p:nvSpPr>
        <p:spPr>
          <a:xfrm>
            <a:off x="8610600" y="6356350"/>
            <a:ext cx="2743200" cy="365125"/>
          </a:xfrm>
        </p:spPr>
        <p:txBody>
          <a:bodyPr>
            <a:normAutofit/>
          </a:bodyPr>
          <a:lstStyle/>
          <a:p>
            <a:pPr>
              <a:spcAft>
                <a:spcPts val="600"/>
              </a:spcAft>
            </a:pPr>
            <a:fld id="{95AFA213-6A0A-40E1-A9E6-598D2814C1F0}" type="slidenum">
              <a:rPr lang="en-US">
                <a:solidFill>
                  <a:srgbClr val="FFFFFF"/>
                </a:solidFill>
              </a:rPr>
              <a:pPr>
                <a:spcAft>
                  <a:spcPts val="600"/>
                </a:spcAft>
              </a:pPr>
              <a:t>39</a:t>
            </a:fld>
            <a:endParaRPr lang="en-US">
              <a:solidFill>
                <a:srgbClr val="FFFFFF"/>
              </a:solidFill>
            </a:endParaRPr>
          </a:p>
        </p:txBody>
      </p:sp>
      <p:pic>
        <p:nvPicPr>
          <p:cNvPr id="4" name="Picture 3">
            <a:extLst>
              <a:ext uri="{FF2B5EF4-FFF2-40B4-BE49-F238E27FC236}">
                <a16:creationId xmlns:a16="http://schemas.microsoft.com/office/drawing/2014/main" id="{4A55C47F-1A61-0C97-CE6D-4224C9D67FD3}"/>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671001" y="0"/>
            <a:ext cx="4849998" cy="6858000"/>
          </a:xfrm>
          <a:prstGeom prst="rect">
            <a:avLst/>
          </a:prstGeom>
        </p:spPr>
      </p:pic>
      <p:pic>
        <p:nvPicPr>
          <p:cNvPr id="8" name="Audio 7">
            <a:extLst>
              <a:ext uri="{FF2B5EF4-FFF2-40B4-BE49-F238E27FC236}">
                <a16:creationId xmlns:a16="http://schemas.microsoft.com/office/drawing/2014/main" id="{9D979B58-00E2-8939-8772-474CDAD1188C}"/>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1226800" y="5892800"/>
            <a:ext cx="812800" cy="812800"/>
          </a:xfrm>
          <a:prstGeom prst="rect">
            <a:avLst/>
          </a:prstGeom>
        </p:spPr>
      </p:pic>
    </p:spTree>
    <p:extLst>
      <p:ext uri="{BB962C8B-B14F-4D97-AF65-F5344CB8AC3E}">
        <p14:creationId xmlns:p14="http://schemas.microsoft.com/office/powerpoint/2010/main" val="4036064184"/>
      </p:ext>
    </p:extLst>
  </p:cSld>
  <p:clrMapOvr>
    <a:masterClrMapping/>
  </p:clrMapOvr>
  <mc:AlternateContent xmlns:mc="http://schemas.openxmlformats.org/markup-compatibility/2006" xmlns:p14="http://schemas.microsoft.com/office/powerpoint/2010/main">
    <mc:Choice Requires="p14">
      <p:transition spd="slow" p14:dur="2000" advTm="41063"/>
    </mc:Choice>
    <mc:Fallback xmlns="">
      <p:transition spd="slow" advTm="4106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8"/>
                </p:tgtEl>
              </p:cMediaNode>
            </p:audio>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Placeholder 5" descr="A book cover with a group of children&#10;&#10;Description automatically generated">
            <a:extLst>
              <a:ext uri="{FF2B5EF4-FFF2-40B4-BE49-F238E27FC236}">
                <a16:creationId xmlns:a16="http://schemas.microsoft.com/office/drawing/2014/main" id="{AED7D67C-0378-FC55-4C7B-FA7510065F32}"/>
              </a:ext>
            </a:extLst>
          </p:cNvPr>
          <p:cNvPicPr>
            <a:picLocks noGrp="1" noChangeAspect="1"/>
          </p:cNvPicPr>
          <p:nvPr>
            <p:ph type="pic" idx="4294967295"/>
          </p:nvPr>
        </p:nvPicPr>
        <p:blipFill>
          <a:blip r:embed="rId2">
            <a:extLst>
              <a:ext uri="{28A0092B-C50C-407E-A947-70E740481C1C}">
                <a14:useLocalDpi xmlns:a14="http://schemas.microsoft.com/office/drawing/2010/main" val="0"/>
              </a:ext>
            </a:extLst>
          </a:blip>
          <a:srcRect t="4760" b="4760"/>
          <a:stretch/>
        </p:blipFill>
        <p:spPr>
          <a:xfrm>
            <a:off x="1230464" y="1062698"/>
            <a:ext cx="3874936" cy="5017427"/>
          </a:xfrm>
        </p:spPr>
      </p:pic>
      <p:sp>
        <p:nvSpPr>
          <p:cNvPr id="3" name="Text Placeholder 2">
            <a:extLst>
              <a:ext uri="{FF2B5EF4-FFF2-40B4-BE49-F238E27FC236}">
                <a16:creationId xmlns:a16="http://schemas.microsoft.com/office/drawing/2014/main" id="{F6909A65-A2EF-4EED-BC6A-30B201ACF763}"/>
              </a:ext>
            </a:extLst>
          </p:cNvPr>
          <p:cNvSpPr>
            <a:spLocks noGrp="1"/>
          </p:cNvSpPr>
          <p:nvPr>
            <p:ph type="body" sz="half" idx="4294967295"/>
          </p:nvPr>
        </p:nvSpPr>
        <p:spPr>
          <a:xfrm>
            <a:off x="5105400" y="1760538"/>
            <a:ext cx="7086600" cy="4319587"/>
          </a:xfrm>
        </p:spPr>
        <p:txBody>
          <a:bodyPr/>
          <a:lstStyle/>
          <a:p>
            <a:pPr marL="0" indent="0" algn="ctr">
              <a:spcBef>
                <a:spcPts val="0"/>
              </a:spcBef>
              <a:buNone/>
            </a:pPr>
            <a:r>
              <a:rPr lang="en-US" dirty="0">
                <a:cs typeface="Futura Medium" panose="020B0602020204020303" pitchFamily="34" charset="-79"/>
              </a:rPr>
              <a:t>For this issue, visit</a:t>
            </a:r>
          </a:p>
          <a:p>
            <a:pPr marL="0" indent="0" algn="ctr">
              <a:spcBef>
                <a:spcPts val="0"/>
              </a:spcBef>
              <a:buNone/>
            </a:pPr>
            <a:r>
              <a:rPr lang="en-US" dirty="0">
                <a:cs typeface="Futura Medium" panose="020B0602020204020303" pitchFamily="34" charset="-79"/>
                <a:hlinkClick r:id="rId3"/>
              </a:rPr>
              <a:t>doi.org/10.1111/mono.12477</a:t>
            </a:r>
            <a:endParaRPr lang="en-US" dirty="0">
              <a:cs typeface="Futura Medium" panose="020B0602020204020303" pitchFamily="34" charset="-79"/>
            </a:endParaRPr>
          </a:p>
          <a:p>
            <a:pPr algn="ctr"/>
            <a:endParaRPr lang="en-US" dirty="0">
              <a:cs typeface="Futura Medium" panose="020B0602020204020303" pitchFamily="34" charset="-79"/>
            </a:endParaRPr>
          </a:p>
          <a:p>
            <a:pPr marL="0" indent="0" algn="ctr">
              <a:buNone/>
            </a:pPr>
            <a:r>
              <a:rPr lang="en-US" dirty="0">
                <a:cs typeface="Futura Medium" panose="020B0602020204020303" pitchFamily="34" charset="-79"/>
              </a:rPr>
              <a:t>For videos, commentaries, and teaching materials,</a:t>
            </a:r>
            <a:br>
              <a:rPr lang="en-US" dirty="0">
                <a:cs typeface="Futura Medium" panose="020B0602020204020303" pitchFamily="34" charset="-79"/>
              </a:rPr>
            </a:br>
            <a:r>
              <a:rPr lang="en-US" dirty="0">
                <a:cs typeface="Futura Medium" panose="020B0602020204020303" pitchFamily="34" charset="-79"/>
              </a:rPr>
              <a:t>visit </a:t>
            </a:r>
            <a:r>
              <a:rPr lang="en-US" dirty="0">
                <a:cs typeface="Futura Medium" panose="020B0602020204020303" pitchFamily="34" charset="-79"/>
                <a:hlinkClick r:id="rId4"/>
              </a:rPr>
              <a:t>monographmatters.srcd.org</a:t>
            </a:r>
            <a:endParaRPr lang="en-US" dirty="0">
              <a:cs typeface="Futura Medium" panose="020B0602020204020303" pitchFamily="34" charset="-79"/>
            </a:endParaRPr>
          </a:p>
          <a:p>
            <a:pPr marL="0" indent="0" algn="ctr">
              <a:spcBef>
                <a:spcPts val="0"/>
              </a:spcBef>
              <a:buNone/>
            </a:pPr>
            <a:endParaRPr lang="en-US" dirty="0">
              <a:cs typeface="Futura Medium" panose="020B0602020204020303" pitchFamily="34" charset="-79"/>
            </a:endParaRPr>
          </a:p>
        </p:txBody>
      </p:sp>
      <p:sp>
        <p:nvSpPr>
          <p:cNvPr id="11" name="Footer Placeholder 3">
            <a:extLst>
              <a:ext uri="{FF2B5EF4-FFF2-40B4-BE49-F238E27FC236}">
                <a16:creationId xmlns:a16="http://schemas.microsoft.com/office/drawing/2014/main" id="{55ED1ADF-C960-B141-C310-D14D381EB419}"/>
              </a:ext>
            </a:extLst>
          </p:cNvPr>
          <p:cNvSpPr>
            <a:spLocks noGrp="1"/>
          </p:cNvSpPr>
          <p:nvPr>
            <p:ph type="ftr" sz="quarter" idx="11"/>
          </p:nvPr>
        </p:nvSpPr>
        <p:spPr>
          <a:xfrm>
            <a:off x="152400" y="6430962"/>
            <a:ext cx="8686800" cy="350838"/>
          </a:xfr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black">
                    <a:lumMod val="75000"/>
                    <a:lumOff val="25000"/>
                  </a:prstClr>
                </a:solidFill>
                <a:effectLst/>
                <a:uLnTx/>
                <a:uFillTx/>
                <a:latin typeface="Calibri" panose="020F0502020204030204"/>
                <a:ea typeface="+mn-ea"/>
                <a:cs typeface="+mn-cs"/>
              </a:rPr>
              <a:t>Monograph Matters is the companion website for the Monographs of the Society for Research in Child Development</a:t>
            </a:r>
          </a:p>
        </p:txBody>
      </p:sp>
    </p:spTree>
    <p:extLst>
      <p:ext uri="{BB962C8B-B14F-4D97-AF65-F5344CB8AC3E}">
        <p14:creationId xmlns:p14="http://schemas.microsoft.com/office/powerpoint/2010/main" val="2027837319"/>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E2449C0-485A-4967-BF44-D19EBDB40648}"/>
              </a:ext>
            </a:extLst>
          </p:cNvPr>
          <p:cNvSpPr txBox="1">
            <a:spLocks/>
          </p:cNvSpPr>
          <p:nvPr/>
        </p:nvSpPr>
        <p:spPr>
          <a:xfrm>
            <a:off x="838200" y="1828800"/>
            <a:ext cx="4495800" cy="1752600"/>
          </a:xfrm>
          <a:prstGeom prst="rect">
            <a:avLst/>
          </a:prstGeom>
        </p:spPr>
        <p:txBody>
          <a:bodyPr/>
          <a:lstStyle>
            <a:lvl1pPr marL="0" indent="0" algn="l" defTabSz="914400" rtl="0" eaLnBrk="1" latinLnBrk="0" hangingPunct="1">
              <a:lnSpc>
                <a:spcPct val="90000"/>
              </a:lnSpc>
              <a:spcBef>
                <a:spcPts val="1000"/>
              </a:spcBef>
              <a:buFont typeface="Arial" panose="020B0604020202020204" pitchFamily="34" charset="0"/>
              <a:buNone/>
              <a:defRPr sz="2800" b="1"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3200" b="1" i="0" u="none" strike="noStrike" kern="1200" cap="none" spc="0" normalizeH="0" baseline="0" noProof="0" dirty="0">
                <a:ln>
                  <a:noFill/>
                </a:ln>
                <a:solidFill>
                  <a:prstClr val="black"/>
                </a:solidFill>
                <a:effectLst/>
                <a:uLnTx/>
                <a:uFillTx/>
                <a:latin typeface="Calibri" panose="020F0502020204030204"/>
                <a:ea typeface="+mn-ea"/>
                <a:cs typeface="+mn-cs"/>
              </a:rPr>
              <a:t>Corresponding author</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Tara Callaghan</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St. Francis Xavier University</a:t>
            </a:r>
          </a:p>
        </p:txBody>
      </p:sp>
      <p:sp>
        <p:nvSpPr>
          <p:cNvPr id="4" name="Content Placeholder 2">
            <a:extLst>
              <a:ext uri="{FF2B5EF4-FFF2-40B4-BE49-F238E27FC236}">
                <a16:creationId xmlns:a16="http://schemas.microsoft.com/office/drawing/2014/main" id="{D0CBA7D2-22DE-4439-B582-5DD75A56CCAE}"/>
              </a:ext>
            </a:extLst>
          </p:cNvPr>
          <p:cNvSpPr txBox="1">
            <a:spLocks/>
          </p:cNvSpPr>
          <p:nvPr/>
        </p:nvSpPr>
        <p:spPr>
          <a:xfrm>
            <a:off x="6858002" y="1816768"/>
            <a:ext cx="4495800" cy="1752600"/>
          </a:xfrm>
          <a:prstGeom prst="rect">
            <a:avLst/>
          </a:prstGeom>
        </p:spPr>
        <p:txBody>
          <a:bodyPr vert="horz" lIns="91440" tIns="45720" rIns="91440" bIns="45720" rtlCol="0" anchor="t">
            <a:normAutofit/>
          </a:bodyPr>
          <a:lstStyle>
            <a:lvl1pPr marL="0" indent="0" algn="l" defTabSz="914400" rtl="0" eaLnBrk="1" latinLnBrk="0" hangingPunct="1">
              <a:lnSpc>
                <a:spcPct val="90000"/>
              </a:lnSpc>
              <a:spcBef>
                <a:spcPts val="1000"/>
              </a:spcBef>
              <a:buFont typeface="Arial" panose="020B0604020202020204" pitchFamily="34" charset="0"/>
              <a:buNone/>
              <a:defRPr sz="2800" b="1"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3200" b="1" i="0" u="none" strike="noStrike" kern="1200" cap="none" spc="0" normalizeH="0" baseline="0" noProof="0" dirty="0">
                <a:ln>
                  <a:noFill/>
                </a:ln>
                <a:solidFill>
                  <a:prstClr val="black"/>
                </a:solidFill>
                <a:effectLst/>
                <a:uLnTx/>
                <a:uFillTx/>
                <a:latin typeface="Calibri" panose="020F0502020204030204"/>
                <a:ea typeface="+mn-ea"/>
                <a:cs typeface="+mn-cs"/>
              </a:rPr>
              <a:t>Editorial inquiries</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b="0" dirty="0">
                <a:solidFill>
                  <a:prstClr val="black"/>
                </a:solidFill>
                <a:latin typeface="Calibri" panose="020F0502020204030204"/>
                <a:ea typeface="Calibri"/>
                <a:cs typeface="Calibri"/>
              </a:rPr>
              <a:t>monographs@srcd.org</a:t>
            </a:r>
            <a:endParaRPr kumimoji="0" lang="en-US" sz="2800" b="0" i="0" u="none" strike="noStrike" kern="1200" cap="none" spc="0" normalizeH="0" baseline="0" noProof="0" dirty="0">
              <a:ln>
                <a:noFill/>
              </a:ln>
              <a:solidFill>
                <a:prstClr val="black"/>
              </a:solidFill>
              <a:effectLst/>
              <a:uLnTx/>
              <a:uFillTx/>
              <a:latin typeface="Calibri" panose="020F0502020204030204"/>
              <a:ea typeface="Calibri"/>
              <a:cs typeface="Calibri"/>
            </a:endParaRPr>
          </a:p>
        </p:txBody>
      </p:sp>
      <p:sp>
        <p:nvSpPr>
          <p:cNvPr id="5" name="Content Placeholder 2">
            <a:extLst>
              <a:ext uri="{FF2B5EF4-FFF2-40B4-BE49-F238E27FC236}">
                <a16:creationId xmlns:a16="http://schemas.microsoft.com/office/drawing/2014/main" id="{0B76BDB8-1D27-4989-B9AD-C828EA093D34}"/>
              </a:ext>
            </a:extLst>
          </p:cNvPr>
          <p:cNvSpPr txBox="1">
            <a:spLocks/>
          </p:cNvSpPr>
          <p:nvPr/>
        </p:nvSpPr>
        <p:spPr>
          <a:xfrm>
            <a:off x="838200" y="4053681"/>
            <a:ext cx="10515602" cy="1752600"/>
          </a:xfrm>
          <a:prstGeom prst="rect">
            <a:avLst/>
          </a:prstGeom>
        </p:spPr>
        <p:txBody>
          <a:bodyPr vert="horz" lIns="91440" tIns="45720" rIns="91440" bIns="45720" rtlCol="0">
            <a:normAutofit fontScale="92500" lnSpcReduction="20000"/>
          </a:bodyPr>
          <a:lstStyle>
            <a:lvl1pPr marL="0" indent="0" algn="l" defTabSz="914400" rtl="0" eaLnBrk="1" latinLnBrk="0" hangingPunct="1">
              <a:lnSpc>
                <a:spcPct val="90000"/>
              </a:lnSpc>
              <a:spcBef>
                <a:spcPts val="1000"/>
              </a:spcBef>
              <a:buFont typeface="Arial" panose="020B0604020202020204" pitchFamily="34" charset="0"/>
              <a:buNone/>
              <a:defRPr sz="2800" b="1"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3200" b="1" i="0" u="none" strike="noStrike" kern="1200" cap="none" spc="0" normalizeH="0" baseline="0" noProof="0" dirty="0">
                <a:ln>
                  <a:noFill/>
                </a:ln>
                <a:solidFill>
                  <a:prstClr val="black"/>
                </a:solidFill>
                <a:effectLst/>
                <a:uLnTx/>
                <a:uFillTx/>
                <a:latin typeface="Calibri" panose="020F0502020204030204"/>
                <a:ea typeface="+mn-ea"/>
                <a:cs typeface="+mn-cs"/>
              </a:rPr>
              <a:t>Citation</a:t>
            </a:r>
          </a:p>
          <a:p>
            <a:pPr marL="914400" marR="0" lvl="0" indent="-91440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Callaghan, T., et al., (2024). Fostering </a:t>
            </a:r>
            <a:r>
              <a:rPr kumimoji="0" lang="en-US" sz="2800" b="0" i="0" u="none" strike="noStrike" kern="1200" cap="none" spc="0" normalizeH="0" baseline="0" noProof="0" dirty="0" err="1">
                <a:ln>
                  <a:noFill/>
                </a:ln>
                <a:solidFill>
                  <a:prstClr val="black"/>
                </a:solidFill>
                <a:effectLst/>
                <a:uLnTx/>
                <a:uFillTx/>
                <a:latin typeface="Calibri" panose="020F0502020204030204"/>
                <a:ea typeface="+mn-ea"/>
                <a:cs typeface="+mn-cs"/>
              </a:rPr>
              <a:t>Prosociality</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in Refugee Children: An Intervention with Rohingya Children. Monographs of the Society for Research in Child Development, </a:t>
            </a:r>
            <a:r>
              <a:rPr kumimoji="0" lang="en-US" sz="2800" b="0" i="1" u="none" strike="noStrike" kern="1200" cap="none" spc="0" normalizeH="0" baseline="0" noProof="0" dirty="0">
                <a:ln>
                  <a:noFill/>
                </a:ln>
                <a:solidFill>
                  <a:prstClr val="black"/>
                </a:solidFill>
                <a:effectLst/>
                <a:uLnTx/>
                <a:uFillTx/>
                <a:latin typeface="Calibri" panose="020F0502020204030204"/>
                <a:ea typeface="+mn-ea"/>
                <a:cs typeface="+mn-cs"/>
              </a:rPr>
              <a:t>89</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(1-2). https://doi.org/10.1111/mono.12477</a:t>
            </a:r>
          </a:p>
        </p:txBody>
      </p:sp>
      <p:sp>
        <p:nvSpPr>
          <p:cNvPr id="11" name="Footer Placeholder 3">
            <a:extLst>
              <a:ext uri="{FF2B5EF4-FFF2-40B4-BE49-F238E27FC236}">
                <a16:creationId xmlns:a16="http://schemas.microsoft.com/office/drawing/2014/main" id="{E7D3D246-83E2-FA67-84AA-F20A0C014375}"/>
              </a:ext>
            </a:extLst>
          </p:cNvPr>
          <p:cNvSpPr>
            <a:spLocks noGrp="1"/>
          </p:cNvSpPr>
          <p:nvPr>
            <p:ph type="ftr" sz="quarter" idx="11"/>
          </p:nvPr>
        </p:nvSpPr>
        <p:spPr>
          <a:xfrm>
            <a:off x="152400" y="6430962"/>
            <a:ext cx="8686800" cy="350838"/>
          </a:xfr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black">
                    <a:lumMod val="75000"/>
                    <a:lumOff val="25000"/>
                  </a:prstClr>
                </a:solidFill>
                <a:effectLst/>
                <a:uLnTx/>
                <a:uFillTx/>
                <a:latin typeface="Calibri" panose="020F0502020204030204"/>
                <a:ea typeface="+mn-ea"/>
                <a:cs typeface="+mn-cs"/>
              </a:rPr>
              <a:t>Monograph Matters is the companion website for the Monographs of the Society for Research in Child Development</a:t>
            </a:r>
          </a:p>
        </p:txBody>
      </p:sp>
    </p:spTree>
    <p:extLst>
      <p:ext uri="{BB962C8B-B14F-4D97-AF65-F5344CB8AC3E}">
        <p14:creationId xmlns:p14="http://schemas.microsoft.com/office/powerpoint/2010/main" val="424777596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8997</TotalTime>
  <Words>1385</Words>
  <Application>Microsoft Office PowerPoint</Application>
  <PresentationFormat>Widescreen</PresentationFormat>
  <Paragraphs>255</Paragraphs>
  <Slides>41</Slides>
  <Notes>38</Notes>
  <HiddenSlides>0</HiddenSlides>
  <MMClips>38</MMClips>
  <ScaleCrop>false</ScaleCrop>
  <HeadingPairs>
    <vt:vector size="6" baseType="variant">
      <vt:variant>
        <vt:lpstr>Fonts Used</vt:lpstr>
      </vt:variant>
      <vt:variant>
        <vt:i4>9</vt:i4>
      </vt:variant>
      <vt:variant>
        <vt:lpstr>Theme</vt:lpstr>
      </vt:variant>
      <vt:variant>
        <vt:i4>2</vt:i4>
      </vt:variant>
      <vt:variant>
        <vt:lpstr>Slide Titles</vt:lpstr>
      </vt:variant>
      <vt:variant>
        <vt:i4>41</vt:i4>
      </vt:variant>
    </vt:vector>
  </HeadingPairs>
  <TitlesOfParts>
    <vt:vector size="52" baseType="lpstr">
      <vt:lpstr>Arial</vt:lpstr>
      <vt:lpstr>Calibri</vt:lpstr>
      <vt:lpstr>Calibri Light</vt:lpstr>
      <vt:lpstr>Futura</vt:lpstr>
      <vt:lpstr>Futura Medium</vt:lpstr>
      <vt:lpstr>Futura Medium</vt:lpstr>
      <vt:lpstr>Futura PT Medium</vt:lpstr>
      <vt:lpstr>Futura Std Medium</vt:lpstr>
      <vt:lpstr>Times New Roman</vt:lpstr>
      <vt:lpstr>Office Theme</vt:lpstr>
      <vt:lpstr>1_Office Theme</vt:lpstr>
      <vt:lpstr>Developing Research Partnerships: Fostering Prosociality in Refugee Children:</vt:lpstr>
      <vt:lpstr>PowerPoint Presentation</vt:lpstr>
      <vt:lpstr> Fostering Prosociality in Refugee Children: An Intervention with Rohingya Refugee Children</vt:lpstr>
      <vt:lpstr>PowerPoint Presentation</vt:lpstr>
      <vt:lpstr>THE ROHINGYA</vt:lpstr>
      <vt:lpstr>THE ROHINGYA CRISIS  AUGUST 2017</vt:lpstr>
      <vt:lpstr>PowerPoint Presentation</vt:lpstr>
      <vt:lpstr>PowerPoint Presentation</vt:lpstr>
      <vt:lpstr>PowerPoint Presentation</vt:lpstr>
      <vt:lpstr>PowerPoint Presentation</vt:lpstr>
      <vt:lpstr>PowerPoint Presentation</vt:lpstr>
      <vt:lpstr>PowerPoint Presentation</vt:lpstr>
      <vt:lpstr>The Rohingya Crisis:  A Tragic Context for a Natural Experiment</vt:lpstr>
      <vt:lpstr>PowerPoint Presentation</vt:lpstr>
      <vt:lpstr>What Do we Know?</vt:lpstr>
      <vt:lpstr>Knowledge Gaps</vt:lpstr>
      <vt:lpstr>Research Strategy</vt:lpstr>
      <vt:lpstr>Study Design</vt:lpstr>
      <vt:lpstr>Intervention Activities</vt:lpstr>
      <vt:lpstr>Cooperating with Puzzles and Pattern Building</vt:lpstr>
      <vt:lpstr>Cooperative Board Games</vt:lpstr>
      <vt:lpstr>Cooperative Emotion Perspective Taking</vt:lpstr>
      <vt:lpstr>EF Skills Training: Switching and Inhibition</vt:lpstr>
      <vt:lpstr>Pre- and Post-Intervention Measures</vt:lpstr>
      <vt:lpstr>PowerPoint Presentation</vt:lpstr>
      <vt:lpstr>PowerPoint Presentation</vt:lpstr>
      <vt:lpstr>PowerPoint Presentation</vt:lpstr>
      <vt:lpstr>PowerPoint Presentation</vt:lpstr>
      <vt:lpstr>Research questions and analytic approach </vt:lpstr>
      <vt:lpstr>Helping behavior</vt:lpstr>
      <vt:lpstr>Results for Helping </vt:lpstr>
      <vt:lpstr>Fairness concerns (Sharing)</vt:lpstr>
      <vt:lpstr>Results for DG Sharing</vt:lpstr>
      <vt:lpstr>Forced choice trials</vt:lpstr>
      <vt:lpstr>Results for Forced Choice Sharing</vt:lpstr>
      <vt:lpstr>Empathic responding (Imagine task)</vt:lpstr>
      <vt:lpstr>Results for Empathic Responding</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FOSTERING PROSOCIAL DEVELOPMENT IN ROHINGYA REFUGEE CHILDREN</dc:title>
  <dc:creator>Tara Callaghan</dc:creator>
  <cp:lastModifiedBy>Renée Hockaday</cp:lastModifiedBy>
  <cp:revision>33</cp:revision>
  <cp:lastPrinted>2024-06-12T14:19:52Z</cp:lastPrinted>
  <dcterms:created xsi:type="dcterms:W3CDTF">2021-07-25T18:10:14Z</dcterms:created>
  <dcterms:modified xsi:type="dcterms:W3CDTF">2024-08-16T15:27:49Z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